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8" r:id="rId5"/>
    <p:sldMasterId id="2147483702" r:id="rId6"/>
    <p:sldMasterId id="2147483744" r:id="rId7"/>
  </p:sldMasterIdLst>
  <p:notesMasterIdLst>
    <p:notesMasterId r:id="rId32"/>
  </p:notesMasterIdLst>
  <p:handoutMasterIdLst>
    <p:handoutMasterId r:id="rId33"/>
  </p:handoutMasterIdLst>
  <p:sldIdLst>
    <p:sldId id="266" r:id="rId8"/>
    <p:sldId id="259" r:id="rId9"/>
    <p:sldId id="361" r:id="rId10"/>
    <p:sldId id="362" r:id="rId11"/>
    <p:sldId id="364" r:id="rId12"/>
    <p:sldId id="267" r:id="rId13"/>
    <p:sldId id="328" r:id="rId14"/>
    <p:sldId id="365" r:id="rId15"/>
    <p:sldId id="366" r:id="rId16"/>
    <p:sldId id="367" r:id="rId17"/>
    <p:sldId id="273" r:id="rId18"/>
    <p:sldId id="368" r:id="rId19"/>
    <p:sldId id="369" r:id="rId20"/>
    <p:sldId id="275" r:id="rId21"/>
    <p:sldId id="276" r:id="rId22"/>
    <p:sldId id="375" r:id="rId23"/>
    <p:sldId id="370" r:id="rId24"/>
    <p:sldId id="371" r:id="rId25"/>
    <p:sldId id="372" r:id="rId26"/>
    <p:sldId id="373" r:id="rId27"/>
    <p:sldId id="374" r:id="rId28"/>
    <p:sldId id="376" r:id="rId29"/>
    <p:sldId id="260" r:id="rId30"/>
    <p:sldId id="262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67" d="100"/>
          <a:sy n="67" d="100"/>
        </p:scale>
        <p:origin x="644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18.08.2019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18.08.2019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3077029"/>
          </a:xfrm>
        </p:spPr>
        <p:txBody>
          <a:bodyPr/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3137733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3137962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3077029"/>
          </a:xfrm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5457" y="3137962"/>
            <a:ext cx="2400208" cy="30768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2458716" y="29257"/>
            <a:ext cx="2400208" cy="30768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891974" y="3137962"/>
            <a:ext cx="2400208" cy="30768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326093" y="29257"/>
            <a:ext cx="2400208" cy="30768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758492" y="3138191"/>
            <a:ext cx="2400208" cy="30768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69490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402748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5836006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702524" y="3415187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8270126" y="340119"/>
            <a:ext cx="523067" cy="523021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27729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42534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2490018" y="854137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2604823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7357395" y="854138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472200" y="1272419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4912383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5027187" y="4357162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9779760" y="3938881"/>
            <a:ext cx="2359229" cy="398931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9894565" y="4357163"/>
            <a:ext cx="2121891" cy="16256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049863" y="2934372"/>
            <a:ext cx="301223" cy="301197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5919773" y="2934372"/>
            <a:ext cx="301223" cy="301197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0782897" y="2934372"/>
            <a:ext cx="301223" cy="301197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3508209" y="3003352"/>
            <a:ext cx="301223" cy="301197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8350498" y="3003352"/>
            <a:ext cx="301223" cy="301197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476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9839" y="2194554"/>
            <a:ext cx="12192000" cy="219455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795" y="2481740"/>
            <a:ext cx="12192000" cy="162018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0"/>
            <a:ext cx="12192000" cy="21945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" y="278650"/>
            <a:ext cx="12182160" cy="162018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194554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093811" cy="2194553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00680" y="838956"/>
            <a:ext cx="5666442" cy="876805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6100680" y="452670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399552" y="3062960"/>
            <a:ext cx="5666442" cy="84609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399552" y="2676673"/>
            <a:ext cx="5666442" cy="515469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133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286850" y="4533123"/>
            <a:ext cx="11618299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97219"/>
            <a:ext cx="11618299" cy="891307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039790" y="5301208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7009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5513687" y="1790105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126189" y="2932452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5523363" y="4074799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116512" y="5217147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126189" y="64775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507970" y="70576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5826091" y="0"/>
            <a:ext cx="2571" cy="694750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5606336" y="73072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119142" y="1848113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5605986" y="1873071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52485" y="126684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119142" y="2409188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507970" y="2990460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5606336" y="3015418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52485" y="3551535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128819" y="4132808"/>
            <a:ext cx="3094447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5615663" y="4157765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28819" y="4693883"/>
            <a:ext cx="4180340" cy="908075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498293" y="5275155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596660" y="5300113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242808" y="5836230"/>
            <a:ext cx="4180340" cy="908075"/>
          </a:xfrm>
        </p:spPr>
        <p:txBody>
          <a:bodyPr anchor="t">
            <a:noAutofit/>
          </a:bodyPr>
          <a:lstStyle>
            <a:lvl1pPr algn="r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58511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1371381" y="2612423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1371381" y="3505608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1371381" y="4398793"/>
            <a:ext cx="4002631" cy="605404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1371381" y="5291979"/>
            <a:ext cx="4002631" cy="605404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371381" y="1719237"/>
            <a:ext cx="4002631" cy="605404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753162" y="177724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5070932" y="0"/>
            <a:ext cx="351" cy="6858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4851353" y="1802203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61220" y="2651357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4851353" y="2695389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455094" y="1729877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455094" y="262306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753162" y="3563616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851353" y="3588574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455094" y="3516248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761220" y="4437728"/>
            <a:ext cx="2918277" cy="518201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4851353" y="4481759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5455094" y="4409433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753162" y="5349987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4851353" y="5374945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455094" y="5302619"/>
            <a:ext cx="6234758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764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1"/>
            <a:ext cx="12192000" cy="15886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087" y="254920"/>
            <a:ext cx="7528289" cy="6280786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671632" y="165600"/>
            <a:ext cx="6400455" cy="8016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15673" y="1777246"/>
            <a:ext cx="380196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415673" y="2274824"/>
            <a:ext cx="3805712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1013" y="3910846"/>
            <a:ext cx="2392426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51014" y="4408424"/>
            <a:ext cx="2394783" cy="1576742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746941" y="3395313"/>
            <a:ext cx="3137544" cy="480053"/>
          </a:xfrm>
        </p:spPr>
        <p:txBody>
          <a:bodyPr anchor="ctr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747595" y="3892891"/>
            <a:ext cx="3140636" cy="2064569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4239859" y="5259362"/>
            <a:ext cx="2263105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482412" y="5756941"/>
            <a:ext cx="3024576" cy="930195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4239859" y="1944914"/>
            <a:ext cx="1016088" cy="87086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2761912" y="4184073"/>
            <a:ext cx="855284" cy="193964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6502964" y="5338626"/>
            <a:ext cx="517285" cy="160763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6713029" y="3519055"/>
            <a:ext cx="2033911" cy="116285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5805363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5689576" y="1028734"/>
            <a:ext cx="6401885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958726" y="2191454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490012" y="432079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4254931" y="569203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8834850" y="3817053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4737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916918" y="3006603"/>
            <a:ext cx="8564501" cy="5621275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504" y="607423"/>
            <a:ext cx="2762129" cy="5643155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1637404" y="1338942"/>
            <a:ext cx="2350742" cy="4211501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424339" y="1297577"/>
            <a:ext cx="7287487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511768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424338" y="3664893"/>
            <a:ext cx="7303471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095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451884" y="4446244"/>
            <a:ext cx="5397865" cy="3542866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35" y="884900"/>
            <a:ext cx="3923154" cy="5577586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9" y="2934136"/>
            <a:ext cx="1740860" cy="3556657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27241" y="1410336"/>
            <a:ext cx="3393082" cy="4507865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920049" y="3409648"/>
            <a:ext cx="1453023" cy="2620312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2920582" y="3058410"/>
            <a:ext cx="8253541" cy="6018152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517560" y="1297577"/>
            <a:ext cx="5185191" cy="206577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582653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522320" y="3664893"/>
            <a:ext cx="5196564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460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41365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4479169" y="1543335"/>
            <a:ext cx="5569813" cy="4260120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83852" y="4214454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257" y="512520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21905"/>
            <a:ext cx="11618299" cy="974393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4714934" y="607422"/>
            <a:ext cx="2762129" cy="3529149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4915835" y="1338942"/>
            <a:ext cx="2350742" cy="2797629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3435346" y="1132172"/>
            <a:ext cx="933774" cy="9336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3680729" y="137753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52158" y="1126561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22559" y="1490244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3435346" y="2636820"/>
            <a:ext cx="933774" cy="9336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3680728" y="288218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552157" y="2631208"/>
            <a:ext cx="2807486" cy="480053"/>
          </a:xfrm>
        </p:spPr>
        <p:txBody>
          <a:bodyPr anchor="t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522558" y="2994892"/>
            <a:ext cx="2840190" cy="597393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7833557" y="1129752"/>
            <a:ext cx="933774" cy="9336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8078939" y="1375114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8859890" y="1124141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8859322" y="1487824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7833557" y="2636819"/>
            <a:ext cx="933774" cy="9336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8078939" y="288218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8859890" y="2631208"/>
            <a:ext cx="2807486" cy="480053"/>
          </a:xfrm>
        </p:spPr>
        <p:txBody>
          <a:bodyPr anchor="t">
            <a:noAutofit/>
          </a:bodyPr>
          <a:lstStyle>
            <a:lvl1pPr algn="l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8859322" y="2994891"/>
            <a:ext cx="2840190" cy="597393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499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2589422" y="1388046"/>
            <a:ext cx="7803078" cy="9237913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451887" y="1595852"/>
            <a:ext cx="6932503" cy="389737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451888" y="1200182"/>
            <a:ext cx="6932502" cy="395670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584294" y="553329"/>
            <a:ext cx="4128817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7632304" y="358434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7612" y="3664893"/>
            <a:ext cx="4131548" cy="2308390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00448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2192000" cy="29899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54820" y="657984"/>
            <a:ext cx="11467281" cy="2254549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2001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454821" y="3047999"/>
            <a:ext cx="5380428" cy="3028647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8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46069" y="3173789"/>
            <a:ext cx="6076032" cy="289318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6331500" y="0"/>
            <a:ext cx="3569010" cy="6858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4413638" y="0"/>
            <a:ext cx="3099074" cy="6858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85872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0" y="4088193"/>
            <a:ext cx="12192000" cy="3047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69670" y="4644571"/>
            <a:ext cx="1170920" cy="11708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931967" y="1067225"/>
            <a:ext cx="4603599" cy="460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円/楕円 1"/>
          <p:cNvSpPr/>
          <p:nvPr userDrawn="1"/>
        </p:nvSpPr>
        <p:spPr>
          <a:xfrm>
            <a:off x="1097441" y="1212190"/>
            <a:ext cx="4603599" cy="46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5144857" y="1289337"/>
            <a:ext cx="936251" cy="9361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593885" y="5602870"/>
            <a:ext cx="575785" cy="57573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010044" y="1125614"/>
            <a:ext cx="4602939" cy="460253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95471" y="1654626"/>
            <a:ext cx="5826630" cy="1016005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5334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6095471" y="2804269"/>
            <a:ext cx="789091" cy="7890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305887" y="3014668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77139" y="2804270"/>
            <a:ext cx="4944962" cy="789022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305887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681990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9184804" y="4272573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560906" y="4265376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6305887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681990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184804" y="4848307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560906" y="4841109"/>
            <a:ext cx="2337003" cy="393711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035497" y="1158692"/>
            <a:ext cx="336278" cy="33624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58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4102754" y="1687675"/>
            <a:ext cx="2704733" cy="5028221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1398021" y="1689293"/>
            <a:ext cx="2704733" cy="5028221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589910" y="-589912"/>
            <a:ext cx="2923613" cy="4103437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4103435" y="1689293"/>
            <a:ext cx="667644" cy="1234321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561868" y="3175947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561868" y="645622"/>
            <a:ext cx="2979697" cy="4103437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561869" y="1910784"/>
            <a:ext cx="2979696" cy="4103436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4103434" y="2665751"/>
            <a:ext cx="1351017" cy="1521264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4103435" y="3639102"/>
            <a:ext cx="2034968" cy="1812382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4103433" y="4613276"/>
            <a:ext cx="2704733" cy="2104237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853258" y="1149611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853258" y="2418205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853258" y="3686799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853258" y="4955394"/>
            <a:ext cx="2609807" cy="707179"/>
          </a:xfrm>
        </p:spPr>
        <p:txBody>
          <a:bodyPr anchor="ctr">
            <a:noAutofit/>
          </a:bodyPr>
          <a:lstStyle>
            <a:lvl1pPr algn="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4120370" y="2335395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01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4476330" y="3438303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02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4847285" y="4548907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03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5200100" y="5643334"/>
            <a:ext cx="553357" cy="50276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2667" dirty="0">
                <a:solidFill>
                  <a:schemeClr val="bg1"/>
                </a:solidFill>
              </a:rPr>
              <a:t>04</a:t>
            </a:r>
            <a:endParaRPr kumimoji="1" lang="ja-JP" altLang="en-US" sz="2667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3366224" y="190090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3366224" y="3168130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3366224" y="4435361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3366224" y="5702592"/>
            <a:ext cx="443008" cy="442969"/>
          </a:xfrm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801788" y="1642182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509613" y="2597005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195126" y="3551828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6830906" y="4506651"/>
            <a:ext cx="4944962" cy="900206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029376" y="164638"/>
            <a:ext cx="78440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077385" y="1028734"/>
            <a:ext cx="7773384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4125395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5321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1771139" y="1896217"/>
            <a:ext cx="439509" cy="4394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1771139" y="2789402"/>
            <a:ext cx="439509" cy="4394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2374879" y="182389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374879" y="2717076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771139" y="3682587"/>
            <a:ext cx="439509" cy="4394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2374879" y="3610261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771139" y="4575773"/>
            <a:ext cx="439509" cy="4394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2374879" y="4503447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771139" y="5468958"/>
            <a:ext cx="439509" cy="43947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2374879" y="5396632"/>
            <a:ext cx="8208027" cy="594764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2192000" cy="13449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7" y="304800"/>
            <a:ext cx="11012164" cy="774095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696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602474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 rot="-180000">
            <a:off x="445575" y="370193"/>
            <a:ext cx="11350026" cy="6088337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 here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79151"/>
            <a:ext cx="12191999" cy="1464831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808788" y="5259204"/>
            <a:ext cx="10138370" cy="8400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kern="0" spc="667" baseline="0">
                <a:solidFill>
                  <a:schemeClr val="bg1"/>
                </a:solidFill>
                <a:effectLst>
                  <a:outerShdw blurRad="50800" dist="254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kumimoji="1" lang="en-US" altLang="ja-JP" dirty="0"/>
              <a:t>SUBSECTION NAME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808787" y="5019177"/>
            <a:ext cx="9827820" cy="38389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867" spc="400" baseline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5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SECTION NUMBER</a:t>
            </a:r>
            <a:endParaRPr kumimoji="1" lang="ja-JP" altLang="en-US" dirty="0"/>
          </a:p>
        </p:txBody>
      </p:sp>
      <p:sp>
        <p:nvSpPr>
          <p:cNvPr id="6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 rot="21600000">
            <a:off x="634919" y="4989173"/>
            <a:ext cx="1050208" cy="104888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27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warp dir="in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tem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277663" y="1748095"/>
            <a:ext cx="4615181" cy="213823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95F845C-B07D-424A-A6EA-96D8F4A7E4C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548459" y="1538791"/>
            <a:ext cx="1056619" cy="1056527"/>
          </a:xfrm>
          <a:prstGeom prst="rect">
            <a:avLst/>
          </a:prstGeom>
        </p:spPr>
      </p:pic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666047" y="1918646"/>
            <a:ext cx="4019838" cy="511139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65341" y="2368696"/>
            <a:ext cx="4006968" cy="133033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9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 rot="21600000">
            <a:off x="790725" y="1781372"/>
            <a:ext cx="572086" cy="57136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028834" y="1758284"/>
            <a:ext cx="4615181" cy="21382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11" name="図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299630" y="1548978"/>
            <a:ext cx="1056619" cy="1056527"/>
          </a:xfrm>
          <a:prstGeom prst="rect">
            <a:avLst/>
          </a:prstGeom>
        </p:spPr>
      </p:pic>
      <p:sp>
        <p:nvSpPr>
          <p:cNvPr id="1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7218" y="1928833"/>
            <a:ext cx="4019838" cy="511139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416512" y="2378884"/>
            <a:ext cx="4006968" cy="133033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4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 rot="21600000">
            <a:off x="6541896" y="1791559"/>
            <a:ext cx="572086" cy="57136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277663" y="4158550"/>
            <a:ext cx="4615181" cy="21382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548459" y="3949245"/>
            <a:ext cx="1056619" cy="1056527"/>
          </a:xfrm>
          <a:prstGeom prst="rect">
            <a:avLst/>
          </a:prstGeom>
        </p:spPr>
      </p:pic>
      <p:sp>
        <p:nvSpPr>
          <p:cNvPr id="1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66047" y="4329100"/>
            <a:ext cx="4019838" cy="511139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65341" y="4779150"/>
            <a:ext cx="4006968" cy="133033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 rot="21600000">
            <a:off x="790725" y="4191826"/>
            <a:ext cx="572086" cy="57136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028834" y="4168738"/>
            <a:ext cx="4615181" cy="21382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21" name="図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299630" y="3959432"/>
            <a:ext cx="1056619" cy="1056527"/>
          </a:xfrm>
          <a:prstGeom prst="rect">
            <a:avLst/>
          </a:prstGeom>
        </p:spPr>
      </p:pic>
      <p:sp>
        <p:nvSpPr>
          <p:cNvPr id="2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417218" y="4339287"/>
            <a:ext cx="4019838" cy="511139"/>
          </a:xfr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416512" y="4789338"/>
            <a:ext cx="4006968" cy="1330334"/>
          </a:xfrm>
          <a:noFill/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25" hasCustomPrompt="1"/>
          </p:nvPr>
        </p:nvSpPr>
        <p:spPr>
          <a:xfrm rot="21600000">
            <a:off x="6541896" y="4202013"/>
            <a:ext cx="572086" cy="571365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22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warp dir="in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  <p:bldP spid="15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animBg="1"/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6095471" y="0"/>
            <a:ext cx="609652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05345" y="3202621"/>
            <a:ext cx="6858000" cy="533380"/>
          </a:xfrm>
          <a:prstGeom prst="rect">
            <a:avLst/>
          </a:prstGeom>
        </p:spPr>
      </p:pic>
      <p:sp>
        <p:nvSpPr>
          <p:cNvPr id="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-4882" y="360106"/>
            <a:ext cx="7655933" cy="1332000"/>
          </a:xfrm>
          <a:blipFill>
            <a:blip r:embed="rId3"/>
            <a:srcRect/>
            <a:stretch>
              <a:fillRect l="-24300"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 rot="21420000">
            <a:off x="329756" y="487329"/>
            <a:ext cx="7151885" cy="820800"/>
          </a:xfrm>
          <a:prstGeom prst="rect">
            <a:avLst/>
          </a:prstGeom>
        </p:spPr>
        <p:txBody>
          <a:bodyPr anchor="ctr"/>
          <a:lstStyle>
            <a:lvl1pPr algn="r">
              <a:defRPr spc="667" baseline="0"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 rot="21600000">
            <a:off x="232249" y="1937910"/>
            <a:ext cx="5556224" cy="3939013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spc="200"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6404415" y="1748147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969011" y="1609462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7" hasCustomPrompt="1"/>
          </p:nvPr>
        </p:nvSpPr>
        <p:spPr>
          <a:xfrm>
            <a:off x="6404415" y="2646425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969011" y="2507740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6404415" y="3544703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69011" y="3406018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31" hasCustomPrompt="1"/>
          </p:nvPr>
        </p:nvSpPr>
        <p:spPr>
          <a:xfrm>
            <a:off x="6404415" y="4442981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6969011" y="4304296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33" hasCustomPrompt="1"/>
          </p:nvPr>
        </p:nvSpPr>
        <p:spPr>
          <a:xfrm>
            <a:off x="6408033" y="5341259"/>
            <a:ext cx="516212" cy="515561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6972629" y="5202574"/>
            <a:ext cx="4866644" cy="789710"/>
          </a:xfrm>
          <a:noFill/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1600" spc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76000"/>
                    </a:schemeClr>
                  </a:outerShdw>
                </a:effectLst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56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14:warp dir="in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5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5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3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  <p:bldP spid="10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  <p:bldP spid="2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14400" y="2648572"/>
            <a:ext cx="10363200" cy="1057333"/>
          </a:xfrm>
        </p:spPr>
        <p:txBody>
          <a:bodyPr anchor="t">
            <a:noAutofit/>
          </a:bodyPr>
          <a:lstStyle>
            <a:lvl1pPr algn="ctr">
              <a:defRPr sz="64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910974" y="5685251"/>
            <a:ext cx="10370052" cy="1008112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910974" y="3669060"/>
            <a:ext cx="10370052" cy="576031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5733256" y="6527973"/>
            <a:ext cx="725488" cy="125685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98444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6369536" y="-3292475"/>
            <a:ext cx="2360944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5193303" y="3344665"/>
            <a:ext cx="2360329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6369536" y="-3292475"/>
            <a:ext cx="23609443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5193303" y="3344665"/>
            <a:ext cx="2360329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6369536" y="-3292475"/>
            <a:ext cx="23609443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5193303" y="3344665"/>
            <a:ext cx="2360329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6369536" y="-3292475"/>
            <a:ext cx="236094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5193303" y="3344665"/>
            <a:ext cx="2360329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4415471" y="1613249"/>
            <a:ext cx="3360000" cy="3360292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4295315" y="1493395"/>
            <a:ext cx="3600312" cy="36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4175471" y="1373228"/>
            <a:ext cx="3840000" cy="3840333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4055471" y="1253218"/>
            <a:ext cx="4080000" cy="4080354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3935471" y="1133207"/>
            <a:ext cx="4320000" cy="4320375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3815273" y="1013395"/>
            <a:ext cx="4560396" cy="456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14400" y="2648572"/>
            <a:ext cx="10363200" cy="1057333"/>
          </a:xfrm>
        </p:spPr>
        <p:txBody>
          <a:bodyPr anchor="t">
            <a:noAutofit/>
          </a:bodyPr>
          <a:lstStyle>
            <a:lvl1pPr algn="ctr">
              <a:defRPr sz="64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910974" y="3669060"/>
            <a:ext cx="10370052" cy="576031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910974" y="5685251"/>
            <a:ext cx="10370052" cy="1008112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5730640" y="5397219"/>
            <a:ext cx="725488" cy="125685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4693247" y="1661411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0" name="円/楕円 39"/>
          <p:cNvSpPr/>
          <p:nvPr userDrawn="1"/>
        </p:nvSpPr>
        <p:spPr>
          <a:xfrm>
            <a:off x="5436378" y="1661411"/>
            <a:ext cx="57611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1" name="円/楕円 40"/>
          <p:cNvSpPr/>
          <p:nvPr userDrawn="1"/>
        </p:nvSpPr>
        <p:spPr>
          <a:xfrm>
            <a:off x="6179508" y="1661411"/>
            <a:ext cx="57611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2" name="円/楕円 41"/>
          <p:cNvSpPr/>
          <p:nvPr userDrawn="1"/>
        </p:nvSpPr>
        <p:spPr>
          <a:xfrm>
            <a:off x="6922638" y="1661411"/>
            <a:ext cx="57611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9674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914400" y="2648572"/>
            <a:ext cx="10363200" cy="1057333"/>
          </a:xfrm>
        </p:spPr>
        <p:txBody>
          <a:bodyPr anchor="t">
            <a:noAutofit/>
          </a:bodyPr>
          <a:lstStyle>
            <a:lvl1pPr algn="ctr">
              <a:defRPr sz="64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910974" y="4741334"/>
            <a:ext cx="10370052" cy="1952029"/>
          </a:xfrm>
        </p:spPr>
        <p:txBody>
          <a:bodyPr anchor="b">
            <a:normAutofit/>
          </a:bodyPr>
          <a:lstStyle>
            <a:lvl1pPr marL="0" indent="0" algn="ctr">
              <a:buNone/>
              <a:defRPr sz="1333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44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6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910974" y="3669060"/>
            <a:ext cx="10370052" cy="576031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5730640" y="4429600"/>
            <a:ext cx="725488" cy="125685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64512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433195" y="1940835"/>
            <a:ext cx="4512761" cy="451236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34860" y="1508786"/>
            <a:ext cx="960190" cy="960107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5063143" y="4511094"/>
            <a:ext cx="624123" cy="624069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052119" y="5301209"/>
            <a:ext cx="935533" cy="935451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406874" y="1508786"/>
            <a:ext cx="816161" cy="960107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2305422" y="3429248"/>
            <a:ext cx="768309" cy="76824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77157" y="4293096"/>
            <a:ext cx="4224836" cy="672075"/>
          </a:xfrm>
        </p:spPr>
        <p:txBody>
          <a:bodyPr anchor="ctr">
            <a:normAutofit/>
          </a:bodyPr>
          <a:lstStyle>
            <a:lvl1pPr algn="ctr">
              <a:defRPr sz="2933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288038" y="5532123"/>
            <a:ext cx="790183" cy="790115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391069" y="1248653"/>
            <a:ext cx="528104" cy="528058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023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7200218" y="1940835"/>
            <a:ext cx="4512761" cy="4512369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92969" y="1508786"/>
            <a:ext cx="960190" cy="960107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4511686" y="5186020"/>
            <a:ext cx="624123" cy="624069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471876" y="5530537"/>
            <a:ext cx="935533" cy="935451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1064983" y="1508786"/>
            <a:ext cx="816161" cy="960107"/>
          </a:xfrm>
        </p:spPr>
        <p:txBody>
          <a:bodyPr anchor="ctr"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9072445" y="3429248"/>
            <a:ext cx="768309" cy="768242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344181" y="4293096"/>
            <a:ext cx="4224836" cy="672075"/>
          </a:xfrm>
        </p:spPr>
        <p:txBody>
          <a:bodyPr anchor="ctr">
            <a:normAutofit/>
          </a:bodyPr>
          <a:lstStyle>
            <a:lvl1pPr algn="ctr">
              <a:defRPr sz="2933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07409" y="4790962"/>
            <a:ext cx="790183" cy="790115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464865" y="957488"/>
            <a:ext cx="528104" cy="528058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86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4067009" y="3115088"/>
            <a:ext cx="541352" cy="541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247041" y="775461"/>
            <a:ext cx="3373912" cy="33736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8" name="円/楕円 27"/>
          <p:cNvSpPr/>
          <p:nvPr userDrawn="1"/>
        </p:nvSpPr>
        <p:spPr>
          <a:xfrm>
            <a:off x="845583" y="1170730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0" name="円/楕円 29"/>
          <p:cNvSpPr/>
          <p:nvPr userDrawn="1"/>
        </p:nvSpPr>
        <p:spPr>
          <a:xfrm>
            <a:off x="1137774" y="692697"/>
            <a:ext cx="3373912" cy="33736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5031040" y="740702"/>
            <a:ext cx="6385263" cy="900605"/>
          </a:xfrm>
        </p:spPr>
        <p:txBody>
          <a:bodyPr anchor="b">
            <a:normAutofit/>
          </a:bodyPr>
          <a:lstStyle>
            <a:lvl1pPr>
              <a:defRPr sz="44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5127059" y="1651456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031040" y="1699902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247041" y="775461"/>
            <a:ext cx="3277893" cy="32776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03649" y="2559169"/>
            <a:ext cx="864172" cy="864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5627320" y="278282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7147592" y="2559168"/>
            <a:ext cx="864172" cy="864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円/楕円 10"/>
          <p:cNvSpPr/>
          <p:nvPr userDrawn="1"/>
        </p:nvSpPr>
        <p:spPr>
          <a:xfrm>
            <a:off x="8880551" y="2559168"/>
            <a:ext cx="864172" cy="864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7371263" y="278282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9104222" y="2782819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028323" y="351971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768133" y="351971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496475" y="3518153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5326" y="4197086"/>
            <a:ext cx="10601349" cy="1344149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5685251"/>
            <a:ext cx="12192000" cy="11727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2677571" y="584876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5885323" y="584876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072640" y="5848759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589730" y="6309762"/>
            <a:ext cx="2633899" cy="38360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6788" y="6309762"/>
            <a:ext cx="2633899" cy="38360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974994" y="6309762"/>
            <a:ext cx="2633899" cy="38360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382869" y="679450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6" name="円/楕円 25"/>
          <p:cNvSpPr/>
          <p:nvPr userDrawn="1"/>
        </p:nvSpPr>
        <p:spPr>
          <a:xfrm>
            <a:off x="1301673" y="711321"/>
            <a:ext cx="288057" cy="2880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円/楕円 33"/>
          <p:cNvSpPr/>
          <p:nvPr userDrawn="1"/>
        </p:nvSpPr>
        <p:spPr>
          <a:xfrm>
            <a:off x="4735518" y="2858988"/>
            <a:ext cx="324692" cy="324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2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44951" cy="17136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15400"/>
            <a:ext cx="1744951" cy="1713600"/>
          </a:xfrm>
          <a:solidFill>
            <a:schemeClr val="accent4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1742999" y="0"/>
            <a:ext cx="1744951" cy="1713600"/>
          </a:xfrm>
          <a:solidFill>
            <a:schemeClr val="accent6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742999" y="1715400"/>
            <a:ext cx="1744951" cy="1713600"/>
          </a:xfrm>
          <a:solidFill>
            <a:schemeClr val="accent2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3482973" y="0"/>
            <a:ext cx="1744951" cy="17136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3482973" y="1715400"/>
            <a:ext cx="1744951" cy="1713600"/>
          </a:xfrm>
          <a:solidFill>
            <a:schemeClr val="accent5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3482973" y="3429000"/>
            <a:ext cx="1744951" cy="17136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3482973" y="5144400"/>
            <a:ext cx="1744951" cy="1713600"/>
          </a:xfrm>
          <a:solidFill>
            <a:schemeClr val="accent2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5222947" y="5144400"/>
            <a:ext cx="1744951" cy="1713600"/>
          </a:xfrm>
          <a:solidFill>
            <a:schemeClr val="accent5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6962922" y="5144400"/>
            <a:ext cx="1744951" cy="1713600"/>
          </a:xfrm>
          <a:solidFill>
            <a:schemeClr val="accent4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8702896" y="0"/>
            <a:ext cx="1744951" cy="17136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8702896" y="1715400"/>
            <a:ext cx="1744951" cy="1713600"/>
          </a:xfrm>
          <a:solidFill>
            <a:schemeClr val="accent3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8702896" y="5144400"/>
            <a:ext cx="1744951" cy="17136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0442872" y="0"/>
            <a:ext cx="1744951" cy="17136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0442872" y="1715400"/>
            <a:ext cx="1744951" cy="17136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0442872" y="5144400"/>
            <a:ext cx="1744951" cy="1713600"/>
          </a:xfrm>
          <a:solidFill>
            <a:schemeClr val="accent2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3429000"/>
            <a:ext cx="3482702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5222947" y="0"/>
            <a:ext cx="3482702" cy="34290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5485861" y="3498416"/>
            <a:ext cx="6385263" cy="900605"/>
          </a:xfrm>
        </p:spPr>
        <p:txBody>
          <a:bodyPr anchor="b">
            <a:normAutofit/>
          </a:bodyPr>
          <a:lstStyle>
            <a:lvl1pPr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5581880" y="440917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85861" y="4457617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27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744951" cy="17136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715400"/>
            <a:ext cx="1744951" cy="1713600"/>
          </a:xfrm>
          <a:solidFill>
            <a:schemeClr val="accent4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3429000"/>
            <a:ext cx="1744951" cy="17136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5144400"/>
            <a:ext cx="1744951" cy="1713600"/>
          </a:xfrm>
          <a:solidFill>
            <a:schemeClr val="accent5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1742999" y="0"/>
            <a:ext cx="1744951" cy="1713600"/>
          </a:xfrm>
          <a:solidFill>
            <a:schemeClr val="accent6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742999" y="1715400"/>
            <a:ext cx="1744951" cy="1713600"/>
          </a:xfrm>
          <a:solidFill>
            <a:schemeClr val="accent2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1742999" y="3429000"/>
            <a:ext cx="1744951" cy="1713600"/>
          </a:xfrm>
          <a:solidFill>
            <a:schemeClr val="accent3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1742999" y="5144400"/>
            <a:ext cx="1744951" cy="1713600"/>
          </a:xfrm>
          <a:solidFill>
            <a:schemeClr val="accent4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3482973" y="0"/>
            <a:ext cx="1744951" cy="17136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3482973" y="1715400"/>
            <a:ext cx="1744951" cy="1713600"/>
          </a:xfrm>
          <a:solidFill>
            <a:schemeClr val="accent5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3482973" y="3429000"/>
            <a:ext cx="1744951" cy="17136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3482973" y="5144400"/>
            <a:ext cx="1744951" cy="1713600"/>
          </a:xfrm>
          <a:solidFill>
            <a:schemeClr val="accent2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5222947" y="0"/>
            <a:ext cx="1744951" cy="1713600"/>
          </a:xfrm>
          <a:solidFill>
            <a:schemeClr val="accent5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5222947" y="1715400"/>
            <a:ext cx="1744951" cy="17136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5222947" y="3429000"/>
            <a:ext cx="1744951" cy="1713600"/>
          </a:xfrm>
          <a:solidFill>
            <a:schemeClr val="accent3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5222947" y="5144400"/>
            <a:ext cx="1744951" cy="1713600"/>
          </a:xfrm>
          <a:solidFill>
            <a:schemeClr val="accent5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6962922" y="0"/>
            <a:ext cx="1744951" cy="17136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6962922" y="1715400"/>
            <a:ext cx="1744951" cy="1713600"/>
          </a:xfrm>
          <a:solidFill>
            <a:schemeClr val="accent2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6962922" y="3429000"/>
            <a:ext cx="1744951" cy="17136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6962922" y="5144400"/>
            <a:ext cx="1744951" cy="1713600"/>
          </a:xfrm>
          <a:solidFill>
            <a:schemeClr val="accent4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8702896" y="0"/>
            <a:ext cx="1744951" cy="17136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8702896" y="1715400"/>
            <a:ext cx="1744951" cy="1713600"/>
          </a:xfrm>
          <a:solidFill>
            <a:schemeClr val="accent3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8702896" y="3429000"/>
            <a:ext cx="1744951" cy="1713600"/>
          </a:xfrm>
          <a:solidFill>
            <a:schemeClr val="accent5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8702896" y="5144400"/>
            <a:ext cx="1744951" cy="17136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0442872" y="0"/>
            <a:ext cx="1744951" cy="17136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0442872" y="1715400"/>
            <a:ext cx="1744951" cy="17136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0442872" y="3429000"/>
            <a:ext cx="1744951" cy="17136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067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0442872" y="5144400"/>
            <a:ext cx="1744951" cy="1713600"/>
          </a:xfrm>
          <a:solidFill>
            <a:schemeClr val="accent2"/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5375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0202367" y="4014138"/>
            <a:ext cx="541352" cy="541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184136" y="2516899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1" name="円/楕円 20"/>
          <p:cNvSpPr/>
          <p:nvPr userDrawn="1"/>
        </p:nvSpPr>
        <p:spPr>
          <a:xfrm>
            <a:off x="413027" y="2228867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2" name="円/楕円 21"/>
          <p:cNvSpPr/>
          <p:nvPr userDrawn="1"/>
        </p:nvSpPr>
        <p:spPr>
          <a:xfrm>
            <a:off x="2386628" y="2690349"/>
            <a:ext cx="288057" cy="2880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3" name="円/楕円 22"/>
          <p:cNvSpPr/>
          <p:nvPr userDrawn="1"/>
        </p:nvSpPr>
        <p:spPr>
          <a:xfrm>
            <a:off x="10985753" y="3880494"/>
            <a:ext cx="324692" cy="324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25457" y="29028"/>
            <a:ext cx="2400208" cy="2400000"/>
          </a:xfrm>
          <a:solidFill>
            <a:schemeClr val="accent1"/>
          </a:solidFill>
        </p:spPr>
        <p:txBody>
          <a:bodyPr/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2458716" y="29028"/>
            <a:ext cx="2400208" cy="24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4891974" y="29028"/>
            <a:ext cx="2400208" cy="24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7326093" y="29028"/>
            <a:ext cx="2400208" cy="24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758492" y="29028"/>
            <a:ext cx="2400208" cy="24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23956" y="4419110"/>
            <a:ext cx="2400208" cy="2400000"/>
          </a:xfrm>
          <a:solidFill>
            <a:schemeClr val="accent5"/>
          </a:solidFill>
        </p:spPr>
        <p:txBody>
          <a:bodyPr/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2457215" y="4419110"/>
            <a:ext cx="2400208" cy="24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4890473" y="4419110"/>
            <a:ext cx="2400208" cy="24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7324592" y="4419110"/>
            <a:ext cx="2400208" cy="24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9756991" y="4419110"/>
            <a:ext cx="2400208" cy="24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0885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483852" y="2637235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015257" y="3547989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3852" y="3596435"/>
            <a:ext cx="11215678" cy="623628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1543659" y="3495431"/>
            <a:ext cx="505184" cy="5051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2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3429298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6095471" cy="3429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3413727" y="0"/>
            <a:ext cx="4746682" cy="3429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8160408" y="0"/>
            <a:ext cx="4031592" cy="3429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6095471" y="3429000"/>
            <a:ext cx="2737071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8832541" y="3429000"/>
            <a:ext cx="3353115" cy="3429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088556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42822" y="500675"/>
            <a:ext cx="3120617" cy="1044621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2822" y="1701716"/>
            <a:ext cx="3120618" cy="1487257"/>
          </a:xfrm>
        </p:spPr>
        <p:txBody>
          <a:bodyPr anchor="t">
            <a:noAutofit/>
          </a:bodyPr>
          <a:lstStyle>
            <a:lvl1pPr algn="ctr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19" y="3573016"/>
            <a:ext cx="2544503" cy="3120347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052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3976914"/>
            <a:ext cx="12192000" cy="28810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465" y="2967732"/>
            <a:ext cx="672846" cy="100918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09" y="2971388"/>
            <a:ext cx="654562" cy="100552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84" y="2773940"/>
            <a:ext cx="804488" cy="120297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501" y="2470455"/>
            <a:ext cx="707584" cy="150645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572" y="2419264"/>
            <a:ext cx="782549" cy="15576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71" y="2188907"/>
            <a:ext cx="780720" cy="1788006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95256" y="1945551"/>
            <a:ext cx="2926334" cy="480053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8888" y="1374814"/>
            <a:ext cx="2926334" cy="480053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858678" y="1011208"/>
            <a:ext cx="2926334" cy="480053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256843" y="1590874"/>
            <a:ext cx="2926334" cy="480053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817870" y="804077"/>
            <a:ext cx="2926334" cy="480053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465563" y="431542"/>
            <a:ext cx="2926334" cy="480053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2158423" y="2425604"/>
            <a:ext cx="0" cy="448225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3617196" y="1944914"/>
            <a:ext cx="0" cy="922517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5269588" y="1364343"/>
            <a:ext cx="0" cy="1265941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6713029" y="2098914"/>
            <a:ext cx="0" cy="223373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8321845" y="1507999"/>
            <a:ext cx="0" cy="814287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9938852" y="922965"/>
            <a:ext cx="0" cy="1175948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483852" y="4214454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5015257" y="512520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321905"/>
            <a:ext cx="11618299" cy="1112762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37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5343196" y="37273"/>
            <a:ext cx="6848804" cy="4481941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99" y="471963"/>
            <a:ext cx="1282667" cy="404725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775" y="1017730"/>
            <a:ext cx="1187142" cy="350148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4519215"/>
            <a:ext cx="12192000" cy="23387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483852" y="4637788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15257" y="5548542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7768456" y="397384"/>
            <a:ext cx="4036642" cy="821816"/>
          </a:xfrm>
        </p:spPr>
        <p:txBody>
          <a:bodyPr>
            <a:noAutofit/>
          </a:bodyPr>
          <a:lstStyle>
            <a:lvl1pPr algn="l">
              <a:defRPr sz="44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305322" y="397384"/>
            <a:ext cx="3786740" cy="821816"/>
          </a:xfrm>
        </p:spPr>
        <p:txBody>
          <a:bodyPr>
            <a:noAutofit/>
          </a:bodyPr>
          <a:lstStyle>
            <a:lvl1pPr algn="r">
              <a:defRPr sz="44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286850" y="5688607"/>
            <a:ext cx="11618299" cy="998520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727632" y="1930400"/>
            <a:ext cx="3518363" cy="655782"/>
          </a:xfrm>
        </p:spPr>
        <p:txBody>
          <a:bodyPr anchor="ctr">
            <a:noAutofit/>
          </a:bodyPr>
          <a:lstStyle>
            <a:lvl1pPr algn="l">
              <a:defRPr sz="12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357147" y="2121850"/>
            <a:ext cx="272907" cy="2728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727632" y="2697019"/>
            <a:ext cx="3518363" cy="655782"/>
          </a:xfrm>
        </p:spPr>
        <p:txBody>
          <a:bodyPr anchor="ctr">
            <a:noAutofit/>
          </a:bodyPr>
          <a:lstStyle>
            <a:lvl1pPr algn="l">
              <a:defRPr sz="12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361179" y="2888469"/>
            <a:ext cx="272907" cy="2728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727632" y="3463637"/>
            <a:ext cx="3518363" cy="655782"/>
          </a:xfrm>
        </p:spPr>
        <p:txBody>
          <a:bodyPr anchor="ctr">
            <a:noAutofit/>
          </a:bodyPr>
          <a:lstStyle>
            <a:lvl1pPr algn="l">
              <a:defRPr sz="12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357147" y="3655086"/>
            <a:ext cx="272907" cy="2728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8372931" y="1932505"/>
            <a:ext cx="3518363" cy="655782"/>
          </a:xfrm>
        </p:spPr>
        <p:txBody>
          <a:bodyPr anchor="ctr">
            <a:noAutofit/>
          </a:bodyPr>
          <a:lstStyle>
            <a:lvl1pPr algn="l">
              <a:defRPr sz="12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8002447" y="2123955"/>
            <a:ext cx="272907" cy="2728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8372931" y="2699124"/>
            <a:ext cx="3518363" cy="655782"/>
          </a:xfrm>
        </p:spPr>
        <p:txBody>
          <a:bodyPr anchor="ctr">
            <a:noAutofit/>
          </a:bodyPr>
          <a:lstStyle>
            <a:lvl1pPr algn="l">
              <a:defRPr sz="12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8002447" y="2890573"/>
            <a:ext cx="272907" cy="2728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8372931" y="3465742"/>
            <a:ext cx="3518363" cy="655782"/>
          </a:xfrm>
        </p:spPr>
        <p:txBody>
          <a:bodyPr anchor="ctr">
            <a:noAutofit/>
          </a:bodyPr>
          <a:lstStyle>
            <a:lvl1pPr algn="l">
              <a:defRPr sz="12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8002447" y="3657191"/>
            <a:ext cx="272907" cy="2728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33262" y="1225923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7370735" y="1225923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6515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2192000" cy="41510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98" y="308653"/>
            <a:ext cx="5274870" cy="427273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20" y="950241"/>
            <a:ext cx="2554068" cy="363114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18" y="1804275"/>
            <a:ext cx="1363426" cy="2777109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263469" y="2157779"/>
            <a:ext cx="1139924" cy="2070100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660192" y="488673"/>
            <a:ext cx="4890968" cy="270415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8839080" y="1282700"/>
            <a:ext cx="2209992" cy="2956390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483852" y="4514410"/>
            <a:ext cx="11215678" cy="900605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015257" y="5425164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286850" y="5621862"/>
            <a:ext cx="11618299" cy="1006329"/>
          </a:xfrm>
        </p:spPr>
        <p:txBody>
          <a:bodyPr>
            <a:noAutofit/>
          </a:bodyPr>
          <a:lstStyle>
            <a:lvl1pPr algn="ctr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557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0" y="4233333"/>
            <a:ext cx="12192000" cy="2624667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2048598" y="164638"/>
            <a:ext cx="956720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535412" y="2170492"/>
            <a:ext cx="5690094" cy="32004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535562" y="1845583"/>
            <a:ext cx="5690094" cy="32476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5562" y="2128010"/>
            <a:ext cx="5690094" cy="4233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657131" y="1938114"/>
            <a:ext cx="361981" cy="95250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5972541" y="1922238"/>
            <a:ext cx="133362" cy="1270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1592122" y="2906409"/>
            <a:ext cx="8518860" cy="64154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582653" y="4396144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522320" y="4476698"/>
            <a:ext cx="5196564" cy="1500769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6953138" y="1857789"/>
            <a:ext cx="4748811" cy="655782"/>
          </a:xfrm>
        </p:spPr>
        <p:txBody>
          <a:bodyPr anchor="ctr">
            <a:noAutofit/>
          </a:bodyPr>
          <a:lstStyle>
            <a:lvl1pPr algn="l">
              <a:defRPr sz="12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582654" y="2049239"/>
            <a:ext cx="272907" cy="2728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6953138" y="2624408"/>
            <a:ext cx="4748811" cy="655782"/>
          </a:xfrm>
        </p:spPr>
        <p:txBody>
          <a:bodyPr anchor="ctr">
            <a:noAutofit/>
          </a:bodyPr>
          <a:lstStyle>
            <a:lvl1pPr algn="l">
              <a:defRPr sz="12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6582654" y="2815857"/>
            <a:ext cx="272907" cy="2728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6953138" y="3391026"/>
            <a:ext cx="4748811" cy="655782"/>
          </a:xfrm>
        </p:spPr>
        <p:txBody>
          <a:bodyPr anchor="ctr">
            <a:noAutofit/>
          </a:bodyPr>
          <a:lstStyle>
            <a:lvl1pPr algn="l">
              <a:defRPr sz="12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6582654" y="3582475"/>
            <a:ext cx="272907" cy="2728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円/楕円 36"/>
          <p:cNvSpPr/>
          <p:nvPr userDrawn="1"/>
        </p:nvSpPr>
        <p:spPr>
          <a:xfrm>
            <a:off x="1555534" y="905648"/>
            <a:ext cx="384076" cy="3840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9" name="円/楕円 13"/>
          <p:cNvSpPr/>
          <p:nvPr userDrawn="1"/>
        </p:nvSpPr>
        <p:spPr>
          <a:xfrm>
            <a:off x="31596" y="0"/>
            <a:ext cx="912180" cy="681270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0" name="円/楕円 39"/>
          <p:cNvSpPr/>
          <p:nvPr userDrawn="1"/>
        </p:nvSpPr>
        <p:spPr>
          <a:xfrm>
            <a:off x="681974" y="681271"/>
            <a:ext cx="528104" cy="5280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円/楕円 40"/>
          <p:cNvSpPr/>
          <p:nvPr userDrawn="1"/>
        </p:nvSpPr>
        <p:spPr>
          <a:xfrm>
            <a:off x="1207829" y="149092"/>
            <a:ext cx="661953" cy="6618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005935" y="6309239"/>
            <a:ext cx="3860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1022059" y="6100230"/>
            <a:ext cx="289591" cy="2895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4" name="円/楕円 43"/>
          <p:cNvSpPr/>
          <p:nvPr userDrawn="1"/>
        </p:nvSpPr>
        <p:spPr>
          <a:xfrm>
            <a:off x="11435106" y="6111048"/>
            <a:ext cx="720142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5" name="円/楕円 19"/>
          <p:cNvSpPr/>
          <p:nvPr userDrawn="1"/>
        </p:nvSpPr>
        <p:spPr>
          <a:xfrm>
            <a:off x="10860585" y="6469495"/>
            <a:ext cx="480095" cy="388506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35106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7829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1397122" y="0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072940" y="0"/>
            <a:ext cx="5738479" cy="6858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985364" y="0"/>
            <a:ext cx="5738479" cy="6858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3127798" y="0"/>
            <a:ext cx="9277247" cy="6858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8643100" y="0"/>
            <a:ext cx="9277247" cy="6858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6331500" y="0"/>
            <a:ext cx="3569010" cy="6858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4413638" y="0"/>
            <a:ext cx="3099074" cy="6858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72702" y="2703891"/>
            <a:ext cx="4823863" cy="2208254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378147" y="5111521"/>
            <a:ext cx="4818418" cy="1390878"/>
          </a:xfrm>
        </p:spPr>
        <p:txBody>
          <a:bodyPr>
            <a:noAutofit/>
          </a:bodyPr>
          <a:lstStyle>
            <a:lvl1pPr algn="l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7319640" y="2147068"/>
            <a:ext cx="7132647" cy="26799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1334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441048" y="4990568"/>
            <a:ext cx="2160187" cy="48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1333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79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0" y="5708953"/>
            <a:ext cx="6095471" cy="780411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83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02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4518781"/>
            <a:ext cx="12192001" cy="1228876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304297" y="4596492"/>
            <a:ext cx="11583405" cy="10350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83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2117"/>
            <a:ext cx="12192000" cy="6858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77634"/>
            <a:ext cx="12192000" cy="1035050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304297" y="677635"/>
            <a:ext cx="11583405" cy="103505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23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0443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5252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83852" y="1886858"/>
            <a:ext cx="11218899" cy="2912533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050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3976048"/>
            <a:ext cx="12192000" cy="2881952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005935" y="6309239"/>
            <a:ext cx="3860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022059" y="6100230"/>
            <a:ext cx="289591" cy="2895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11435106" y="6111048"/>
            <a:ext cx="720142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19"/>
          <p:cNvSpPr/>
          <p:nvPr userDrawn="1"/>
        </p:nvSpPr>
        <p:spPr>
          <a:xfrm>
            <a:off x="10860585" y="6469495"/>
            <a:ext cx="480095" cy="388506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35106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1833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18936" y="2852936"/>
            <a:ext cx="10801146" cy="2208245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814955" y="275692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6912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Osmalina Nur Rahma, </a:t>
            </a:r>
            <a:r>
              <a:rPr lang="en-US" altLang="ja-JP" dirty="0" err="1"/>
              <a:t>S.T.,M.Si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361113" y="1333857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438838" y="1411588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32705" y="1490880"/>
            <a:ext cx="4951672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200" y="2967985"/>
            <a:ext cx="9292823" cy="2151884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793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777225" y="1962047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854950" y="2039779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8818" y="2119070"/>
            <a:ext cx="4556106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201" y="2589855"/>
            <a:ext cx="4098724" cy="3151161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6277591" y="1959983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6355316" y="2037714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49184" y="2117006"/>
            <a:ext cx="4556106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306567" y="2587790"/>
            <a:ext cx="4098724" cy="3151161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4101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1876403"/>
            <a:ext cx="6443876" cy="2208245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5748124" y="2202047"/>
            <a:ext cx="6443876" cy="2208245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56641" y="2069094"/>
            <a:ext cx="4934654" cy="18826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710601" y="2403572"/>
            <a:ext cx="4934654" cy="18826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4074294"/>
            <a:ext cx="6468055" cy="79353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5721828" y="2133277"/>
            <a:ext cx="6470171" cy="79353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3025" y="4232388"/>
            <a:ext cx="4942318" cy="1262479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703501" y="4486492"/>
            <a:ext cx="4942318" cy="1262479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714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777225" y="1613571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854950" y="1691303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8817" y="1770594"/>
            <a:ext cx="4951672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200" y="2241379"/>
            <a:ext cx="9292823" cy="85016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777225" y="3087141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854950" y="3164872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8817" y="3244164"/>
            <a:ext cx="4951672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06200" y="3714948"/>
            <a:ext cx="9292823" cy="85016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777225" y="4560709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854950" y="4638441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8817" y="4717732"/>
            <a:ext cx="4951672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06200" y="5188517"/>
            <a:ext cx="9292823" cy="85016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1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777225" y="1613571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854950" y="1691303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8817" y="1770594"/>
            <a:ext cx="4951672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200" y="2241379"/>
            <a:ext cx="9292823" cy="85016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777225" y="3087141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854950" y="3164872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8817" y="3244164"/>
            <a:ext cx="4951672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06200" y="3714948"/>
            <a:ext cx="9292823" cy="85016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776469" y="4564592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854195" y="4642324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348062" y="4721615"/>
            <a:ext cx="4951672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805445" y="5192399"/>
            <a:ext cx="9292823" cy="85016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064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777225" y="1613571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854950" y="1691303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48817" y="1770594"/>
            <a:ext cx="4746654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201" y="2241379"/>
            <a:ext cx="4289271" cy="148116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777225" y="3890264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854950" y="3967996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48817" y="4047287"/>
            <a:ext cx="4746654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06201" y="4518071"/>
            <a:ext cx="4289271" cy="148116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6248557" y="1615605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6326282" y="1693336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820149" y="1772628"/>
            <a:ext cx="4746654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7277533" y="2243412"/>
            <a:ext cx="4289271" cy="148116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6248557" y="3892297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6326282" y="3970029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820149" y="4049320"/>
            <a:ext cx="4746654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277533" y="4520105"/>
            <a:ext cx="4289271" cy="148116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00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604798"/>
            <a:ext cx="12191999" cy="358164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18936" y="5438176"/>
            <a:ext cx="10801146" cy="793291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814955" y="534216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431696"/>
            <a:ext cx="12192000" cy="76441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451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4655715" y="1604797"/>
            <a:ext cx="7536285" cy="3120347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18936" y="5109186"/>
            <a:ext cx="10801146" cy="1020369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14955" y="5013176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1604797"/>
            <a:ext cx="4655715" cy="31203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18936" y="1844824"/>
            <a:ext cx="3600712" cy="2688299"/>
          </a:xfrm>
        </p:spPr>
        <p:txBody>
          <a:bodyPr anchor="b">
            <a:normAutofit/>
          </a:bodyPr>
          <a:lstStyle>
            <a:lvl1pPr algn="r">
              <a:defRPr sz="2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1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4797"/>
            <a:ext cx="2975383" cy="3120347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2975383" y="1604797"/>
            <a:ext cx="5713129" cy="3120347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8688512" y="1604797"/>
            <a:ext cx="3503487" cy="312034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18936" y="5109186"/>
            <a:ext cx="10801146" cy="1020369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814955" y="5013176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1" y="4725144"/>
            <a:ext cx="2975940" cy="96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75940" y="4725144"/>
            <a:ext cx="5712500" cy="960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8688512" y="4725144"/>
            <a:ext cx="3503487" cy="960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52094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4051237" y="2022707"/>
            <a:ext cx="1578183" cy="157804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4" name="円/楕円 53"/>
          <p:cNvSpPr/>
          <p:nvPr userDrawn="1"/>
        </p:nvSpPr>
        <p:spPr>
          <a:xfrm>
            <a:off x="6671177" y="2022706"/>
            <a:ext cx="1578183" cy="15780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5" name="円/楕円 54"/>
          <p:cNvSpPr/>
          <p:nvPr userDrawn="1"/>
        </p:nvSpPr>
        <p:spPr>
          <a:xfrm>
            <a:off x="9291117" y="2022706"/>
            <a:ext cx="1578183" cy="15780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6" name="円/楕円 55"/>
          <p:cNvSpPr/>
          <p:nvPr userDrawn="1"/>
        </p:nvSpPr>
        <p:spPr>
          <a:xfrm>
            <a:off x="1429401" y="2022705"/>
            <a:ext cx="1578183" cy="15780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9" name="円/楕円 48"/>
          <p:cNvSpPr/>
          <p:nvPr userDrawn="1"/>
        </p:nvSpPr>
        <p:spPr>
          <a:xfrm>
            <a:off x="3949628" y="1954974"/>
            <a:ext cx="1578183" cy="157804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0" name="円/楕円 49"/>
          <p:cNvSpPr/>
          <p:nvPr userDrawn="1"/>
        </p:nvSpPr>
        <p:spPr>
          <a:xfrm>
            <a:off x="6569568" y="1954973"/>
            <a:ext cx="1578183" cy="157804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1" name="円/楕円 50"/>
          <p:cNvSpPr/>
          <p:nvPr userDrawn="1"/>
        </p:nvSpPr>
        <p:spPr>
          <a:xfrm>
            <a:off x="9189508" y="1954972"/>
            <a:ext cx="1578183" cy="15780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2" name="円/楕円 51"/>
          <p:cNvSpPr/>
          <p:nvPr userDrawn="1"/>
        </p:nvSpPr>
        <p:spPr>
          <a:xfrm>
            <a:off x="1327792" y="1954972"/>
            <a:ext cx="1578183" cy="157804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円/楕円 9"/>
          <p:cNvSpPr/>
          <p:nvPr userDrawn="1"/>
        </p:nvSpPr>
        <p:spPr>
          <a:xfrm>
            <a:off x="3996939" y="1988842"/>
            <a:ext cx="1578183" cy="15780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円/楕円 11"/>
          <p:cNvSpPr/>
          <p:nvPr userDrawn="1"/>
        </p:nvSpPr>
        <p:spPr>
          <a:xfrm>
            <a:off x="6616879" y="1988842"/>
            <a:ext cx="1578183" cy="15780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9236819" y="1988841"/>
            <a:ext cx="1578183" cy="15780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円/楕円 18"/>
          <p:cNvSpPr/>
          <p:nvPr userDrawn="1"/>
        </p:nvSpPr>
        <p:spPr>
          <a:xfrm>
            <a:off x="1375103" y="1988840"/>
            <a:ext cx="1578183" cy="157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kumimoji="1" lang="en-US" altLang="ja-JP" sz="16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4503319" y="2495179"/>
            <a:ext cx="565421" cy="565372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123260" y="2495178"/>
            <a:ext cx="565421" cy="565372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743199" y="2495177"/>
            <a:ext cx="565421" cy="565372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1881483" y="2495177"/>
            <a:ext cx="565421" cy="565372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36417" y="3667685"/>
            <a:ext cx="2455554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25527" y="4253920"/>
            <a:ext cx="2477334" cy="142868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83980" y="4195744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538839" y="3666122"/>
            <a:ext cx="2477334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546099" y="4252357"/>
            <a:ext cx="2477334" cy="142868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3704552" y="4194181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163041" y="3667685"/>
            <a:ext cx="2477334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166671" y="4253920"/>
            <a:ext cx="2477334" cy="142868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6325124" y="4195744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787242" y="3667685"/>
            <a:ext cx="2477334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87242" y="4253920"/>
            <a:ext cx="2477334" cy="142868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8945696" y="4195744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36512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5164467" y="1887240"/>
            <a:ext cx="1967237" cy="19670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4" name="円/楕円 53"/>
          <p:cNvSpPr/>
          <p:nvPr userDrawn="1"/>
        </p:nvSpPr>
        <p:spPr>
          <a:xfrm>
            <a:off x="8605058" y="1887240"/>
            <a:ext cx="1967237" cy="19670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6" name="円/楕円 55"/>
          <p:cNvSpPr/>
          <p:nvPr userDrawn="1"/>
        </p:nvSpPr>
        <p:spPr>
          <a:xfrm>
            <a:off x="1723876" y="1887238"/>
            <a:ext cx="1967237" cy="19670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9" name="円/楕円 48"/>
          <p:cNvSpPr/>
          <p:nvPr userDrawn="1"/>
        </p:nvSpPr>
        <p:spPr>
          <a:xfrm>
            <a:off x="5062858" y="1819507"/>
            <a:ext cx="1967237" cy="196706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0" name="円/楕円 49"/>
          <p:cNvSpPr/>
          <p:nvPr userDrawn="1"/>
        </p:nvSpPr>
        <p:spPr>
          <a:xfrm>
            <a:off x="8503449" y="1819506"/>
            <a:ext cx="1967237" cy="19670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2" name="円/楕円 51"/>
          <p:cNvSpPr/>
          <p:nvPr userDrawn="1"/>
        </p:nvSpPr>
        <p:spPr>
          <a:xfrm>
            <a:off x="1622267" y="1819505"/>
            <a:ext cx="1967237" cy="19670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円/楕円 9"/>
          <p:cNvSpPr/>
          <p:nvPr userDrawn="1"/>
        </p:nvSpPr>
        <p:spPr>
          <a:xfrm>
            <a:off x="5110169" y="1853376"/>
            <a:ext cx="1967237" cy="19670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円/楕円 11"/>
          <p:cNvSpPr/>
          <p:nvPr userDrawn="1"/>
        </p:nvSpPr>
        <p:spPr>
          <a:xfrm>
            <a:off x="8550760" y="1853375"/>
            <a:ext cx="1967237" cy="19670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円/楕円 18"/>
          <p:cNvSpPr/>
          <p:nvPr userDrawn="1"/>
        </p:nvSpPr>
        <p:spPr>
          <a:xfrm>
            <a:off x="1669578" y="1853374"/>
            <a:ext cx="1967237" cy="19670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kumimoji="1" lang="en-US" altLang="ja-JP" sz="16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6105" y="3904247"/>
            <a:ext cx="30907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4151" y="4490482"/>
            <a:ext cx="3135357" cy="142868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77508" y="4432306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534794" y="3902684"/>
            <a:ext cx="3118201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536625" y="4488919"/>
            <a:ext cx="3135357" cy="142868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039982" y="4430743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975277" y="3904247"/>
            <a:ext cx="3118201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973478" y="4490482"/>
            <a:ext cx="3135357" cy="142868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8476836" y="4432306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714199" y="2563011"/>
            <a:ext cx="1865628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157881" y="2563011"/>
            <a:ext cx="1865628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601563" y="2563011"/>
            <a:ext cx="1865628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8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382869" y="1652803"/>
            <a:ext cx="789091" cy="7890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kumimoji="1" lang="en-US" altLang="ja-JP" sz="16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593286" y="1863201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04874" y="1816242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531" y="240247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8550" y="23443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円/楕円 30"/>
          <p:cNvSpPr/>
          <p:nvPr userDrawn="1"/>
        </p:nvSpPr>
        <p:spPr>
          <a:xfrm>
            <a:off x="4213610" y="1652803"/>
            <a:ext cx="789091" cy="7890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4424027" y="1863201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035615" y="1816242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053272" y="240247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5149291" y="234430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5" name="円/楕円 44"/>
          <p:cNvSpPr/>
          <p:nvPr userDrawn="1"/>
        </p:nvSpPr>
        <p:spPr>
          <a:xfrm>
            <a:off x="8040889" y="1652803"/>
            <a:ext cx="789091" cy="7890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8251306" y="1863201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862894" y="1816242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880551" y="240247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8976570" y="2344300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0" name="円/楕円 49"/>
          <p:cNvSpPr/>
          <p:nvPr userDrawn="1"/>
        </p:nvSpPr>
        <p:spPr>
          <a:xfrm>
            <a:off x="390778" y="3818632"/>
            <a:ext cx="789091" cy="7890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601195" y="4029031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212782" y="3982071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230440" y="456830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326459" y="4510130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5" name="円/楕円 54"/>
          <p:cNvSpPr/>
          <p:nvPr userDrawn="1"/>
        </p:nvSpPr>
        <p:spPr>
          <a:xfrm>
            <a:off x="4221519" y="3818632"/>
            <a:ext cx="789091" cy="7890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4431936" y="4029031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043524" y="3982071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5061181" y="456830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5157200" y="4510130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0" name="円/楕円 59"/>
          <p:cNvSpPr/>
          <p:nvPr userDrawn="1"/>
        </p:nvSpPr>
        <p:spPr>
          <a:xfrm>
            <a:off x="8048798" y="3818632"/>
            <a:ext cx="789091" cy="7890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8259215" y="4029031"/>
            <a:ext cx="368259" cy="368227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8870802" y="3982071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8888459" y="456830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8984479" y="4510130"/>
            <a:ext cx="2160427" cy="480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31170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382869" y="1652803"/>
            <a:ext cx="789091" cy="7890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1</a:t>
            </a:r>
            <a:endParaRPr kumimoji="1" lang="ja-JP" altLang="en-US" sz="24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kumimoji="1" lang="en-US" altLang="ja-JP" sz="16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04874" y="1816242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22531" y="240247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318550" y="23443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円/楕円 30"/>
          <p:cNvSpPr/>
          <p:nvPr userDrawn="1"/>
        </p:nvSpPr>
        <p:spPr>
          <a:xfrm>
            <a:off x="4213610" y="1652803"/>
            <a:ext cx="789091" cy="7890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2</a:t>
            </a:r>
            <a:endParaRPr kumimoji="1" lang="ja-JP" altLang="en-US" sz="24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035615" y="1816242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053272" y="240247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5149291" y="234430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5" name="円/楕円 44"/>
          <p:cNvSpPr/>
          <p:nvPr userDrawn="1"/>
        </p:nvSpPr>
        <p:spPr>
          <a:xfrm>
            <a:off x="8040889" y="1652803"/>
            <a:ext cx="789091" cy="7890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3</a:t>
            </a:r>
            <a:endParaRPr kumimoji="1" lang="ja-JP" altLang="en-US" sz="24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862894" y="1816242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880551" y="240247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8976570" y="2344300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0" name="円/楕円 49"/>
          <p:cNvSpPr/>
          <p:nvPr userDrawn="1"/>
        </p:nvSpPr>
        <p:spPr>
          <a:xfrm>
            <a:off x="390778" y="3818632"/>
            <a:ext cx="789091" cy="7890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4</a:t>
            </a:r>
            <a:endParaRPr kumimoji="1" lang="ja-JP" altLang="en-US" sz="24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212782" y="3982071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230440" y="456830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326459" y="4510130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5" name="円/楕円 54"/>
          <p:cNvSpPr/>
          <p:nvPr userDrawn="1"/>
        </p:nvSpPr>
        <p:spPr>
          <a:xfrm>
            <a:off x="4221519" y="3818632"/>
            <a:ext cx="789091" cy="7890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5</a:t>
            </a:r>
            <a:endParaRPr kumimoji="1" lang="ja-JP" altLang="en-US" sz="24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5043524" y="3982071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5061181" y="456830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5157200" y="4510130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0" name="円/楕円 59"/>
          <p:cNvSpPr/>
          <p:nvPr userDrawn="1"/>
        </p:nvSpPr>
        <p:spPr>
          <a:xfrm>
            <a:off x="8048798" y="3818632"/>
            <a:ext cx="789091" cy="78902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/>
              <a:t>6</a:t>
            </a:r>
            <a:endParaRPr kumimoji="1" lang="ja-JP" altLang="en-US" sz="24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8870802" y="3982071"/>
            <a:ext cx="284740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8888459" y="4568307"/>
            <a:ext cx="2872661" cy="131455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8984479" y="4510130"/>
            <a:ext cx="2160427" cy="480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26572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9" name="円/楕円 38"/>
          <p:cNvSpPr/>
          <p:nvPr userDrawn="1"/>
        </p:nvSpPr>
        <p:spPr>
          <a:xfrm>
            <a:off x="4198704" y="4487658"/>
            <a:ext cx="541352" cy="541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1378735" y="2148031"/>
            <a:ext cx="3373912" cy="33736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円/楕円 40"/>
          <p:cNvSpPr/>
          <p:nvPr userDrawn="1"/>
        </p:nvSpPr>
        <p:spPr>
          <a:xfrm>
            <a:off x="977278" y="2543300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2" name="円/楕円 41"/>
          <p:cNvSpPr/>
          <p:nvPr userDrawn="1"/>
        </p:nvSpPr>
        <p:spPr>
          <a:xfrm>
            <a:off x="1269469" y="2065267"/>
            <a:ext cx="3373912" cy="33736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78735" y="2148031"/>
            <a:ext cx="3277893" cy="32776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514564" y="2052020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5" name="円/楕円 44"/>
          <p:cNvSpPr/>
          <p:nvPr userDrawn="1"/>
        </p:nvSpPr>
        <p:spPr>
          <a:xfrm>
            <a:off x="1433368" y="2083891"/>
            <a:ext cx="288057" cy="2880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46" name="円/楕円 45"/>
          <p:cNvSpPr/>
          <p:nvPr userDrawn="1"/>
        </p:nvSpPr>
        <p:spPr>
          <a:xfrm>
            <a:off x="4867212" y="4231558"/>
            <a:ext cx="324692" cy="324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341171" y="2853952"/>
            <a:ext cx="5822435" cy="257801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5437190" y="273169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341171" y="2086482"/>
            <a:ext cx="5822435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53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2972488" y="2275085"/>
            <a:ext cx="2681623" cy="26813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1630623" y="4043348"/>
            <a:ext cx="1944955" cy="194478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246536" y="1861776"/>
            <a:ext cx="2053478" cy="20532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4784115" y="4840556"/>
            <a:ext cx="541352" cy="541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049571" y="4110206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78797" y="1790262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2920134" y="2218873"/>
            <a:ext cx="2651041" cy="2650811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606675" y="4012103"/>
            <a:ext cx="1895548" cy="189538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602682" y="3544278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3" name="円/楕円 32"/>
          <p:cNvSpPr/>
          <p:nvPr userDrawn="1"/>
        </p:nvSpPr>
        <p:spPr>
          <a:xfrm>
            <a:off x="1376435" y="3771059"/>
            <a:ext cx="288057" cy="2880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34" name="円/楕円 33"/>
          <p:cNvSpPr/>
          <p:nvPr userDrawn="1"/>
        </p:nvSpPr>
        <p:spPr>
          <a:xfrm>
            <a:off x="4245655" y="5237278"/>
            <a:ext cx="324692" cy="324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6109413" y="1613571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6187138" y="1691303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681005" y="1770594"/>
            <a:ext cx="4746654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138389" y="2241379"/>
            <a:ext cx="4289271" cy="148116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6109413" y="3890264"/>
            <a:ext cx="994797" cy="994883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6187138" y="3967996"/>
            <a:ext cx="839345" cy="8394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681005" y="4047287"/>
            <a:ext cx="4746654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138389" y="4518071"/>
            <a:ext cx="4289271" cy="148116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529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6443807" y="1624809"/>
            <a:ext cx="1170920" cy="117081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696748" y="3947886"/>
            <a:ext cx="1170920" cy="117081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6347074" y="2417828"/>
            <a:ext cx="5844927" cy="250251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3976" y="4342259"/>
            <a:ext cx="4556106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06201" y="4847771"/>
            <a:ext cx="4058079" cy="1412725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099170" y="1797976"/>
            <a:ext cx="4556106" cy="526901"/>
          </a:xfrm>
        </p:spPr>
        <p:txBody>
          <a:bodyPr anchor="b">
            <a:no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39890" y="4978398"/>
            <a:ext cx="5175776" cy="1088574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755009"/>
            <a:ext cx="5844927" cy="2502515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360470" y="4782456"/>
            <a:ext cx="672555" cy="67249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7444284" y="1245020"/>
            <a:ext cx="585460" cy="58540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4257525"/>
            <a:ext cx="5844927" cy="6289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6347074" y="2354618"/>
            <a:ext cx="5844927" cy="628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1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円/楕円 9"/>
          <p:cNvSpPr/>
          <p:nvPr userDrawn="1"/>
        </p:nvSpPr>
        <p:spPr>
          <a:xfrm>
            <a:off x="921504" y="1828574"/>
            <a:ext cx="2102048" cy="21018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円/楕円 10"/>
          <p:cNvSpPr/>
          <p:nvPr userDrawn="1"/>
        </p:nvSpPr>
        <p:spPr>
          <a:xfrm>
            <a:off x="812238" y="1745809"/>
            <a:ext cx="2102048" cy="21018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02745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3693080" y="1828574"/>
            <a:ext cx="2102048" cy="21018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円/楕円 13"/>
          <p:cNvSpPr/>
          <p:nvPr userDrawn="1"/>
        </p:nvSpPr>
        <p:spPr>
          <a:xfrm>
            <a:off x="3583814" y="1745809"/>
            <a:ext cx="2102048" cy="210186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674320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464656" y="1828574"/>
            <a:ext cx="2102048" cy="21018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円/楕円 16"/>
          <p:cNvSpPr/>
          <p:nvPr userDrawn="1"/>
        </p:nvSpPr>
        <p:spPr>
          <a:xfrm>
            <a:off x="6355389" y="1745809"/>
            <a:ext cx="2102048" cy="21018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6445896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9236232" y="1828574"/>
            <a:ext cx="2102048" cy="21018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円/楕円 19"/>
          <p:cNvSpPr/>
          <p:nvPr userDrawn="1"/>
        </p:nvSpPr>
        <p:spPr>
          <a:xfrm>
            <a:off x="9126966" y="1745809"/>
            <a:ext cx="2102048" cy="21018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9217473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88587" y="3992092"/>
            <a:ext cx="2651984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0250" y="4812794"/>
            <a:ext cx="2477334" cy="10956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48703" y="474523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347170" y="3990529"/>
            <a:ext cx="2675506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467146" y="4811231"/>
            <a:ext cx="2477334" cy="10956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3625600" y="474367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127533" y="3992092"/>
            <a:ext cx="2675506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042" y="4812794"/>
            <a:ext cx="2477334" cy="10956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02496" y="4745238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07896" y="3992092"/>
            <a:ext cx="2675506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9020939" y="4812794"/>
            <a:ext cx="2477334" cy="10956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179393" y="4745238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684" y="4323538"/>
            <a:ext cx="2477334" cy="382623"/>
          </a:xfrm>
        </p:spPr>
        <p:txBody>
          <a:bodyPr anchor="t">
            <a:noAutofit/>
          </a:bodyPr>
          <a:lstStyle>
            <a:lvl1pPr algn="ctr">
              <a:defRPr sz="12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3465581" y="4321975"/>
            <a:ext cx="2477334" cy="382623"/>
          </a:xfrm>
        </p:spPr>
        <p:txBody>
          <a:bodyPr anchor="t">
            <a:noAutofit/>
          </a:bodyPr>
          <a:lstStyle>
            <a:lvl1pPr algn="ctr">
              <a:defRPr sz="12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242477" y="4323538"/>
            <a:ext cx="2477334" cy="382623"/>
          </a:xfrm>
        </p:spPr>
        <p:txBody>
          <a:bodyPr anchor="t">
            <a:noAutofit/>
          </a:bodyPr>
          <a:lstStyle>
            <a:lvl1pPr algn="ctr">
              <a:defRPr sz="12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9019374" y="4323538"/>
            <a:ext cx="2477334" cy="382623"/>
          </a:xfrm>
        </p:spPr>
        <p:txBody>
          <a:bodyPr anchor="t">
            <a:noAutofit/>
          </a:bodyPr>
          <a:lstStyle>
            <a:lvl1pPr algn="ctr">
              <a:defRPr sz="12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35106" y="6288526"/>
            <a:ext cx="720142" cy="365125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6544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円/楕円 9"/>
          <p:cNvSpPr/>
          <p:nvPr userDrawn="1"/>
        </p:nvSpPr>
        <p:spPr>
          <a:xfrm>
            <a:off x="921504" y="1828574"/>
            <a:ext cx="2102048" cy="21018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円/楕円 10"/>
          <p:cNvSpPr/>
          <p:nvPr userDrawn="1"/>
        </p:nvSpPr>
        <p:spPr>
          <a:xfrm>
            <a:off x="812238" y="1745809"/>
            <a:ext cx="2102048" cy="21018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02745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3693080" y="1828574"/>
            <a:ext cx="2102048" cy="21018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円/楕円 13"/>
          <p:cNvSpPr/>
          <p:nvPr userDrawn="1"/>
        </p:nvSpPr>
        <p:spPr>
          <a:xfrm>
            <a:off x="3583814" y="1745809"/>
            <a:ext cx="2102048" cy="210186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674320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464656" y="1828574"/>
            <a:ext cx="2102048" cy="21018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円/楕円 16"/>
          <p:cNvSpPr/>
          <p:nvPr userDrawn="1"/>
        </p:nvSpPr>
        <p:spPr>
          <a:xfrm>
            <a:off x="6355389" y="1745809"/>
            <a:ext cx="2102048" cy="21018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6445896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9236232" y="1828574"/>
            <a:ext cx="2102048" cy="21018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円/楕円 19"/>
          <p:cNvSpPr/>
          <p:nvPr userDrawn="1"/>
        </p:nvSpPr>
        <p:spPr>
          <a:xfrm>
            <a:off x="9126966" y="1745809"/>
            <a:ext cx="2102048" cy="21018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9217473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88587" y="3992092"/>
            <a:ext cx="2651984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0250" y="4521246"/>
            <a:ext cx="2477334" cy="126553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48703" y="445369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347170" y="3990529"/>
            <a:ext cx="2675506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467146" y="4519683"/>
            <a:ext cx="2477334" cy="126553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3625600" y="4452128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127533" y="3992092"/>
            <a:ext cx="2675506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042" y="4521246"/>
            <a:ext cx="2477334" cy="126553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02496" y="4453690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07896" y="3992092"/>
            <a:ext cx="2675506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9020939" y="4521246"/>
            <a:ext cx="2477334" cy="1265537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179393" y="4453690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35106" y="6288526"/>
            <a:ext cx="720142" cy="365125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0736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円/楕円 8"/>
          <p:cNvSpPr/>
          <p:nvPr userDrawn="1"/>
        </p:nvSpPr>
        <p:spPr>
          <a:xfrm>
            <a:off x="3123376" y="3707015"/>
            <a:ext cx="688391" cy="6883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3804659" y="4343357"/>
            <a:ext cx="270677" cy="2706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905020" y="1877068"/>
            <a:ext cx="2775610" cy="27753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円/楕円 11"/>
          <p:cNvSpPr/>
          <p:nvPr userDrawn="1"/>
        </p:nvSpPr>
        <p:spPr>
          <a:xfrm>
            <a:off x="664615" y="1932630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795754" y="1794303"/>
            <a:ext cx="2775610" cy="27753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886260" y="1877067"/>
            <a:ext cx="2696619" cy="269638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418597" y="1480280"/>
            <a:ext cx="377157" cy="3771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61262" y="4785754"/>
            <a:ext cx="377590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533242" y="5201608"/>
            <a:ext cx="3431947" cy="382623"/>
          </a:xfrm>
        </p:spPr>
        <p:txBody>
          <a:bodyPr anchor="t">
            <a:noAutofit/>
          </a:bodyPr>
          <a:lstStyle>
            <a:lvl1pPr algn="ctr">
              <a:defRPr sz="1333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124188" y="1671101"/>
            <a:ext cx="375231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141845" y="2257337"/>
            <a:ext cx="3724726" cy="144967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4237864" y="219916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円/楕円 22"/>
          <p:cNvSpPr/>
          <p:nvPr userDrawn="1"/>
        </p:nvSpPr>
        <p:spPr>
          <a:xfrm>
            <a:off x="4237864" y="3842550"/>
            <a:ext cx="552844" cy="5527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4323138" y="3927817"/>
            <a:ext cx="382297" cy="38226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4237863" y="4554531"/>
            <a:ext cx="552844" cy="5527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4323137" y="4639799"/>
            <a:ext cx="382297" cy="38226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4237864" y="5266513"/>
            <a:ext cx="552844" cy="5527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4323138" y="5351781"/>
            <a:ext cx="382297" cy="38226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4790708" y="3878922"/>
            <a:ext cx="3086399" cy="480053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4790708" y="4590903"/>
            <a:ext cx="3086399" cy="480053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4790708" y="5302885"/>
            <a:ext cx="3086399" cy="480053"/>
          </a:xfrm>
        </p:spPr>
        <p:txBody>
          <a:bodyPr anchor="ctr">
            <a:noAutofit/>
          </a:bodyPr>
          <a:lstStyle>
            <a:lvl1pPr algn="l">
              <a:defRPr sz="12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7986229" y="1668842"/>
            <a:ext cx="3374611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099905" y="2196900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7979723" y="2404053"/>
            <a:ext cx="3431947" cy="382623"/>
          </a:xfrm>
        </p:spPr>
        <p:txBody>
          <a:bodyPr anchor="t">
            <a:noAutofit/>
          </a:bodyPr>
          <a:lstStyle>
            <a:lvl1pPr algn="l">
              <a:defRPr sz="1333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8066814" y="2804650"/>
            <a:ext cx="3425697" cy="287203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979723" y="3275051"/>
            <a:ext cx="3431947" cy="382623"/>
          </a:xfrm>
        </p:spPr>
        <p:txBody>
          <a:bodyPr anchor="t">
            <a:noAutofit/>
          </a:bodyPr>
          <a:lstStyle>
            <a:lvl1pPr algn="l">
              <a:defRPr sz="1333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8066814" y="3675649"/>
            <a:ext cx="3425697" cy="287203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979723" y="4146050"/>
            <a:ext cx="3431947" cy="382623"/>
          </a:xfrm>
        </p:spPr>
        <p:txBody>
          <a:bodyPr anchor="t">
            <a:noAutofit/>
          </a:bodyPr>
          <a:lstStyle>
            <a:lvl1pPr algn="l">
              <a:defRPr sz="1333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8066814" y="4546647"/>
            <a:ext cx="3425697" cy="287203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979723" y="5017049"/>
            <a:ext cx="3431947" cy="382623"/>
          </a:xfrm>
        </p:spPr>
        <p:txBody>
          <a:bodyPr anchor="t">
            <a:noAutofit/>
          </a:bodyPr>
          <a:lstStyle>
            <a:lvl1pPr algn="l">
              <a:defRPr sz="1333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8066814" y="5417646"/>
            <a:ext cx="3425697" cy="287203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0231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3689249"/>
            <a:ext cx="12192000" cy="9071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4339" y="3689249"/>
            <a:ext cx="1914789" cy="90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0293515" y="3689247"/>
            <a:ext cx="1898486" cy="907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7527983" y="3689247"/>
            <a:ext cx="2774219" cy="90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4698984" y="3689247"/>
            <a:ext cx="2774219" cy="90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1924765" y="3689248"/>
            <a:ext cx="2774219" cy="907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円/楕円 15"/>
          <p:cNvSpPr/>
          <p:nvPr userDrawn="1"/>
        </p:nvSpPr>
        <p:spPr>
          <a:xfrm>
            <a:off x="1715910" y="3531405"/>
            <a:ext cx="406435" cy="406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円/楕円 16"/>
          <p:cNvSpPr/>
          <p:nvPr userDrawn="1"/>
        </p:nvSpPr>
        <p:spPr>
          <a:xfrm>
            <a:off x="4495766" y="3531405"/>
            <a:ext cx="406435" cy="40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7286275" y="3531405"/>
            <a:ext cx="406435" cy="40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円/楕円 18"/>
          <p:cNvSpPr/>
          <p:nvPr userDrawn="1"/>
        </p:nvSpPr>
        <p:spPr>
          <a:xfrm>
            <a:off x="10073260" y="3531405"/>
            <a:ext cx="406435" cy="406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104213" y="3023163"/>
            <a:ext cx="1629829" cy="480053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02904" y="2568384"/>
            <a:ext cx="303244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02904" y="1619312"/>
            <a:ext cx="3032446" cy="823041"/>
          </a:xfrm>
        </p:spPr>
        <p:txBody>
          <a:bodyPr anchor="b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8914" y="252592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884069" y="3974632"/>
            <a:ext cx="1629829" cy="480053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182761" y="4419738"/>
            <a:ext cx="303244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3618770" y="4919142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182761" y="5054232"/>
            <a:ext cx="3032446" cy="8230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674578" y="3008648"/>
            <a:ext cx="1629829" cy="480053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973270" y="2553869"/>
            <a:ext cx="303244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973270" y="1604798"/>
            <a:ext cx="3032446" cy="823041"/>
          </a:xfrm>
        </p:spPr>
        <p:txBody>
          <a:bodyPr anchor="b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6409279" y="2511408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477993" y="3974632"/>
            <a:ext cx="1629829" cy="480053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776684" y="4419738"/>
            <a:ext cx="303244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212694" y="4919142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776684" y="5054232"/>
            <a:ext cx="3032446" cy="8230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9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392594" y="3606090"/>
            <a:ext cx="707119" cy="719757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3948192"/>
            <a:ext cx="418276" cy="304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25748" y="2982608"/>
            <a:ext cx="1271293" cy="304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円/楕円 36"/>
          <p:cNvSpPr/>
          <p:nvPr userDrawn="1"/>
        </p:nvSpPr>
        <p:spPr>
          <a:xfrm>
            <a:off x="676719" y="2277536"/>
            <a:ext cx="169348" cy="16933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605769" y="3823734"/>
            <a:ext cx="279422" cy="2793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885191" y="3948192"/>
            <a:ext cx="1697367" cy="304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2558131" y="3597475"/>
            <a:ext cx="707119" cy="719757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2291285" y="4910233"/>
            <a:ext cx="1271293" cy="304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2842257" y="5476454"/>
            <a:ext cx="169348" cy="16933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8" name="円/楕円 47"/>
          <p:cNvSpPr/>
          <p:nvPr userDrawn="1"/>
        </p:nvSpPr>
        <p:spPr>
          <a:xfrm>
            <a:off x="2774518" y="3823072"/>
            <a:ext cx="279422" cy="2793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3053940" y="3947533"/>
            <a:ext cx="1697367" cy="304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4726880" y="3608972"/>
            <a:ext cx="707119" cy="719757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4460034" y="2985489"/>
            <a:ext cx="1271293" cy="304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2" name="円/楕円 51"/>
          <p:cNvSpPr/>
          <p:nvPr userDrawn="1"/>
        </p:nvSpPr>
        <p:spPr>
          <a:xfrm>
            <a:off x="5011006" y="2280417"/>
            <a:ext cx="169348" cy="16933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4947484" y="3823734"/>
            <a:ext cx="279422" cy="2793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5226906" y="3948192"/>
            <a:ext cx="1697367" cy="304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6899846" y="3597475"/>
            <a:ext cx="707119" cy="719757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6633000" y="4910233"/>
            <a:ext cx="1271293" cy="304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7183971" y="5476454"/>
            <a:ext cx="169348" cy="1693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0" name="円/楕円 59"/>
          <p:cNvSpPr/>
          <p:nvPr userDrawn="1"/>
        </p:nvSpPr>
        <p:spPr>
          <a:xfrm>
            <a:off x="7116233" y="3823072"/>
            <a:ext cx="279422" cy="2793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7395655" y="3947533"/>
            <a:ext cx="1697367" cy="30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9068595" y="3608972"/>
            <a:ext cx="707119" cy="719757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8801748" y="2985489"/>
            <a:ext cx="1271293" cy="304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4" name="円/楕円 63"/>
          <p:cNvSpPr/>
          <p:nvPr userDrawn="1"/>
        </p:nvSpPr>
        <p:spPr>
          <a:xfrm>
            <a:off x="9352720" y="2280417"/>
            <a:ext cx="169348" cy="16933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9286174" y="3823734"/>
            <a:ext cx="279422" cy="27939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5191" y="2180232"/>
            <a:ext cx="2452425" cy="480053"/>
          </a:xfrm>
        </p:spPr>
        <p:txBody>
          <a:bodyPr anchor="b">
            <a:noAutofit/>
          </a:bodyPr>
          <a:lstStyle>
            <a:lvl1pPr algn="l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89678" y="2683994"/>
            <a:ext cx="2452425" cy="823041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985155" y="2619056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94448" y="1792545"/>
            <a:ext cx="1164374" cy="480053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209971" y="2180232"/>
            <a:ext cx="2452425" cy="480053"/>
          </a:xfrm>
        </p:spPr>
        <p:txBody>
          <a:bodyPr anchor="b">
            <a:noAutofit/>
          </a:bodyPr>
          <a:lstStyle>
            <a:lvl1pPr algn="l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14458" y="2683994"/>
            <a:ext cx="2452425" cy="823041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5309935" y="2619056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519228" y="1792545"/>
            <a:ext cx="1164374" cy="480053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550722" y="2180232"/>
            <a:ext cx="2452425" cy="480053"/>
          </a:xfrm>
        </p:spPr>
        <p:txBody>
          <a:bodyPr anchor="b">
            <a:noAutofit/>
          </a:bodyPr>
          <a:lstStyle>
            <a:lvl1pPr algn="l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555209" y="2683994"/>
            <a:ext cx="2452425" cy="823041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9650686" y="2619056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859978" y="1792545"/>
            <a:ext cx="1164374" cy="480053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053940" y="4421711"/>
            <a:ext cx="2452425" cy="480053"/>
          </a:xfrm>
        </p:spPr>
        <p:txBody>
          <a:bodyPr anchor="b">
            <a:noAutofit/>
          </a:bodyPr>
          <a:lstStyle>
            <a:lvl1pPr algn="l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3058427" y="4925474"/>
            <a:ext cx="2452425" cy="823041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3153904" y="486053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2346262" y="5641924"/>
            <a:ext cx="1164374" cy="480053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398137" y="4421711"/>
            <a:ext cx="2452425" cy="480053"/>
          </a:xfrm>
        </p:spPr>
        <p:txBody>
          <a:bodyPr anchor="b">
            <a:noAutofit/>
          </a:bodyPr>
          <a:lstStyle>
            <a:lvl1pPr algn="l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402624" y="4925474"/>
            <a:ext cx="2452425" cy="823041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7498100" y="4860535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6690458" y="5641924"/>
            <a:ext cx="1164374" cy="480053"/>
          </a:xfrm>
        </p:spPr>
        <p:txBody>
          <a:bodyPr anchor="t">
            <a:noAutofit/>
          </a:bodyPr>
          <a:lstStyle>
            <a:lvl1pPr algn="ctr">
              <a:defRPr sz="2133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9565595" y="3948191"/>
            <a:ext cx="2626405" cy="304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02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2517304"/>
            <a:ext cx="12191999" cy="129857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二等辺三角形 7"/>
          <p:cNvSpPr/>
          <p:nvPr userDrawn="1"/>
        </p:nvSpPr>
        <p:spPr>
          <a:xfrm>
            <a:off x="5362892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2336060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二等辺三角形 7"/>
          <p:cNvSpPr/>
          <p:nvPr userDrawn="1"/>
        </p:nvSpPr>
        <p:spPr>
          <a:xfrm>
            <a:off x="7236329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4209497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二等辺三角形 7"/>
          <p:cNvSpPr/>
          <p:nvPr userDrawn="1"/>
        </p:nvSpPr>
        <p:spPr>
          <a:xfrm>
            <a:off x="9109767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6082934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0983204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7956372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二等辺三角形 7"/>
          <p:cNvSpPr/>
          <p:nvPr userDrawn="1"/>
        </p:nvSpPr>
        <p:spPr>
          <a:xfrm>
            <a:off x="3489455" y="2205301"/>
            <a:ext cx="630117" cy="311381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462623" y="3815257"/>
            <a:ext cx="634470" cy="312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18936" y="4780193"/>
            <a:ext cx="10801146" cy="1170662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14955" y="4684183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2412195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4285632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6159069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8032507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538758" y="2775910"/>
            <a:ext cx="3499354" cy="78011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116373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2993718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4871063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6748407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8625751" y="2852220"/>
            <a:ext cx="2382179" cy="58041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55609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3136" y="1579249"/>
            <a:ext cx="2304390" cy="32868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2554047" y="1579249"/>
            <a:ext cx="2304390" cy="32868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4934970" y="1579249"/>
            <a:ext cx="2304390" cy="32868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7315868" y="1579249"/>
            <a:ext cx="2304390" cy="32868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9696778" y="1579249"/>
            <a:ext cx="2304390" cy="328681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173582" y="4363360"/>
            <a:ext cx="2304192" cy="502708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2554381" y="4363360"/>
            <a:ext cx="2304192" cy="502708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9696778" y="4363360"/>
            <a:ext cx="2304192" cy="502708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7315980" y="4363360"/>
            <a:ext cx="2304192" cy="502708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4935068" y="4363360"/>
            <a:ext cx="2304192" cy="502708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18936" y="5109186"/>
            <a:ext cx="10801146" cy="1020369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814955" y="5013176"/>
            <a:ext cx="2160427" cy="480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0792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1844824"/>
            <a:ext cx="4753324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平行四辺形 11"/>
          <p:cNvSpPr/>
          <p:nvPr userDrawn="1"/>
        </p:nvSpPr>
        <p:spPr>
          <a:xfrm>
            <a:off x="1200104" y="2564904"/>
            <a:ext cx="3553220" cy="36804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82310" y="1964837"/>
            <a:ext cx="4352422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2400208" y="3653025"/>
            <a:ext cx="3553220" cy="36804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平行四辺形 22"/>
          <p:cNvSpPr/>
          <p:nvPr userDrawn="1"/>
        </p:nvSpPr>
        <p:spPr>
          <a:xfrm>
            <a:off x="3599122" y="4741146"/>
            <a:ext cx="3553220" cy="36804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200104" y="2932945"/>
            <a:ext cx="4753324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400209" y="4021065"/>
            <a:ext cx="4753324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3599122" y="5109187"/>
            <a:ext cx="4753324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81474" y="3052958"/>
            <a:ext cx="4352422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2681711" y="4141079"/>
            <a:ext cx="4352422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3883022" y="5229200"/>
            <a:ext cx="4352422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799743" y="1778951"/>
            <a:ext cx="3696731" cy="856096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400456" y="5047088"/>
            <a:ext cx="3696731" cy="856096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999981" y="2866576"/>
            <a:ext cx="3696731" cy="856096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231293" y="3955193"/>
            <a:ext cx="3696731" cy="856096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320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19817" y="5651836"/>
            <a:ext cx="4451740" cy="4802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3951593" y="4430292"/>
            <a:ext cx="480331" cy="1701834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3951593" y="4430291"/>
            <a:ext cx="3067023" cy="480289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6538285" y="3208747"/>
            <a:ext cx="480331" cy="1701834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538284" y="3208746"/>
            <a:ext cx="3067023" cy="480289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9124977" y="1987203"/>
            <a:ext cx="480331" cy="1701834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9124977" y="1987202"/>
            <a:ext cx="3067023" cy="480289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4591374" y="4910580"/>
            <a:ext cx="1290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8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7178489" y="3689036"/>
            <a:ext cx="1290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8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9765607" y="2467492"/>
            <a:ext cx="1290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8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6081211" y="4430291"/>
            <a:ext cx="936701" cy="480289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直角三角形 26"/>
          <p:cNvSpPr/>
          <p:nvPr userDrawn="1"/>
        </p:nvSpPr>
        <p:spPr>
          <a:xfrm>
            <a:off x="3483242" y="5651836"/>
            <a:ext cx="936701" cy="480289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直角三角形 26"/>
          <p:cNvSpPr/>
          <p:nvPr userDrawn="1"/>
        </p:nvSpPr>
        <p:spPr>
          <a:xfrm>
            <a:off x="8668482" y="3205702"/>
            <a:ext cx="936701" cy="480289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15860" y="4329480"/>
            <a:ext cx="3234444" cy="480053"/>
          </a:xfrm>
        </p:spPr>
        <p:txBody>
          <a:bodyPr anchor="b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6481" y="4833243"/>
            <a:ext cx="3248311" cy="815548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501015" y="4768304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121736" y="3112336"/>
            <a:ext cx="3234444" cy="480053"/>
          </a:xfrm>
        </p:spPr>
        <p:txBody>
          <a:bodyPr anchor="b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112356" y="3616098"/>
            <a:ext cx="3248311" cy="815548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4106891" y="3551160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10415" y="1886392"/>
            <a:ext cx="3234444" cy="480053"/>
          </a:xfrm>
        </p:spPr>
        <p:txBody>
          <a:bodyPr anchor="b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01035" y="2390154"/>
            <a:ext cx="3248311" cy="815548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6695569" y="2325216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88347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4024165" y="2092719"/>
            <a:ext cx="4002631" cy="605404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2258787" y="3387727"/>
            <a:ext cx="4002631" cy="605404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640568" y="3465088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385590" y="3552220"/>
            <a:ext cx="3306636" cy="1130516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509245" y="4682737"/>
            <a:ext cx="4002631" cy="605404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60188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1493180" y="8014598"/>
            <a:ext cx="997539" cy="1690186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2116300" y="1643371"/>
            <a:ext cx="6582505" cy="487466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4072367" y="4848671"/>
            <a:ext cx="273562" cy="273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1" name="円/楕円 100"/>
          <p:cNvSpPr/>
          <p:nvPr userDrawn="1"/>
        </p:nvSpPr>
        <p:spPr>
          <a:xfrm>
            <a:off x="7588032" y="2258651"/>
            <a:ext cx="273562" cy="273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91027" y="4760098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636048" y="4847230"/>
            <a:ext cx="3306636" cy="1130516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5830199" y="3553661"/>
            <a:ext cx="273562" cy="273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405947" y="2170079"/>
            <a:ext cx="2926334" cy="480053"/>
          </a:xfrm>
        </p:spPr>
        <p:txBody>
          <a:bodyPr anchor="ctr">
            <a:noAutofit/>
          </a:bodyPr>
          <a:lstStyle>
            <a:lvl1pPr algn="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50968" y="2257211"/>
            <a:ext cx="3306636" cy="1130516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449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円/楕円 10"/>
          <p:cNvSpPr/>
          <p:nvPr userDrawn="1"/>
        </p:nvSpPr>
        <p:spPr>
          <a:xfrm>
            <a:off x="5520635" y="2273935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520635" y="3181195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20635" y="4088455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5520635" y="4995715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1105" y="2133836"/>
            <a:ext cx="5669394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1105" y="3042255"/>
            <a:ext cx="5669394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1105" y="3950674"/>
            <a:ext cx="5669394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1105" y="4859092"/>
            <a:ext cx="5669394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22560" y="2199155"/>
            <a:ext cx="4596590" cy="3316275"/>
          </a:xfrm>
        </p:spPr>
        <p:txBody>
          <a:bodyPr anchor="ctr">
            <a:noAutofit/>
          </a:bodyPr>
          <a:lstStyle>
            <a:lvl1pPr algn="ctr">
              <a:defRPr sz="2667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273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円/楕円 10"/>
          <p:cNvSpPr/>
          <p:nvPr userDrawn="1"/>
        </p:nvSpPr>
        <p:spPr>
          <a:xfrm>
            <a:off x="5520635" y="1768178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5520635" y="2675438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20635" y="3582698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5520635" y="4489958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520635" y="5397218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1105" y="1628080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1105" y="2536498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1105" y="3444917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1105" y="4353336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1105" y="5261754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22560" y="2150775"/>
            <a:ext cx="4596590" cy="3316275"/>
          </a:xfrm>
        </p:spPr>
        <p:txBody>
          <a:bodyPr anchor="ctr">
            <a:noAutofit/>
          </a:bodyPr>
          <a:lstStyle>
            <a:lvl1pPr algn="ctr">
              <a:defRPr sz="2667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659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831177" y="5275016"/>
            <a:ext cx="10530542" cy="726909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831177" y="4364761"/>
            <a:ext cx="10530542" cy="726909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831177" y="1633997"/>
            <a:ext cx="10530542" cy="72690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831177" y="2544252"/>
            <a:ext cx="10530542" cy="726909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831177" y="3454506"/>
            <a:ext cx="10530542" cy="726909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0705880" y="1721621"/>
            <a:ext cx="552048" cy="552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0705880" y="2631537"/>
            <a:ext cx="552048" cy="552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0705880" y="3541791"/>
            <a:ext cx="552048" cy="552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0705880" y="4452385"/>
            <a:ext cx="552048" cy="552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0705880" y="5362641"/>
            <a:ext cx="552048" cy="552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615536" y="1637991"/>
            <a:ext cx="5997966" cy="718922"/>
          </a:xfrm>
        </p:spPr>
        <p:txBody>
          <a:bodyPr anchor="ctr">
            <a:norm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615536" y="2548246"/>
            <a:ext cx="5997966" cy="718922"/>
          </a:xfrm>
        </p:spPr>
        <p:txBody>
          <a:bodyPr anchor="ctr">
            <a:norm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615536" y="3458500"/>
            <a:ext cx="5997966" cy="718922"/>
          </a:xfrm>
        </p:spPr>
        <p:txBody>
          <a:bodyPr anchor="ctr">
            <a:norm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615536" y="4368755"/>
            <a:ext cx="5997966" cy="718922"/>
          </a:xfrm>
        </p:spPr>
        <p:txBody>
          <a:bodyPr anchor="ctr">
            <a:norm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15536" y="5279010"/>
            <a:ext cx="5997966" cy="718922"/>
          </a:xfrm>
        </p:spPr>
        <p:txBody>
          <a:bodyPr anchor="ctr">
            <a:norm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923547" y="1721283"/>
            <a:ext cx="3408340" cy="55233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923547" y="2631537"/>
            <a:ext cx="3408340" cy="55233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923547" y="5362302"/>
            <a:ext cx="3408340" cy="55233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923547" y="3541792"/>
            <a:ext cx="3408340" cy="55233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923547" y="4452047"/>
            <a:ext cx="3408340" cy="55233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6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20532" y="1815608"/>
            <a:ext cx="3014368" cy="363689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20532" y="5456627"/>
            <a:ext cx="3014368" cy="363689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120532" y="2725862"/>
            <a:ext cx="3014368" cy="363689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120532" y="3636116"/>
            <a:ext cx="3014368" cy="363689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120532" y="4546371"/>
            <a:ext cx="3014368" cy="363689"/>
          </a:xfrm>
        </p:spPr>
        <p:txBody>
          <a:bodyPr anchor="ctr">
            <a:noAutofit/>
          </a:bodyPr>
          <a:lstStyle>
            <a:lvl1pPr algn="ctr">
              <a:defRPr sz="1867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959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2909455"/>
            <a:ext cx="12193058" cy="1736436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円/楕円 15"/>
          <p:cNvSpPr/>
          <p:nvPr userDrawn="1"/>
        </p:nvSpPr>
        <p:spPr>
          <a:xfrm>
            <a:off x="1662013" y="4424382"/>
            <a:ext cx="474208" cy="4741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円/楕円 16"/>
          <p:cNvSpPr/>
          <p:nvPr userDrawn="1"/>
        </p:nvSpPr>
        <p:spPr>
          <a:xfrm>
            <a:off x="3306141" y="3373548"/>
            <a:ext cx="474208" cy="4741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4950268" y="4074104"/>
            <a:ext cx="474208" cy="4741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円/楕円 18"/>
          <p:cNvSpPr/>
          <p:nvPr userDrawn="1"/>
        </p:nvSpPr>
        <p:spPr>
          <a:xfrm>
            <a:off x="6594395" y="3023270"/>
            <a:ext cx="474208" cy="4741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円/楕円 19"/>
          <p:cNvSpPr/>
          <p:nvPr userDrawn="1"/>
        </p:nvSpPr>
        <p:spPr>
          <a:xfrm>
            <a:off x="8238523" y="3723826"/>
            <a:ext cx="474208" cy="4741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円/楕円 20"/>
          <p:cNvSpPr/>
          <p:nvPr userDrawn="1"/>
        </p:nvSpPr>
        <p:spPr>
          <a:xfrm>
            <a:off x="9882650" y="2672992"/>
            <a:ext cx="474208" cy="4741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651682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円/楕円 4"/>
          <p:cNvSpPr/>
          <p:nvPr userDrawn="1"/>
        </p:nvSpPr>
        <p:spPr>
          <a:xfrm>
            <a:off x="1746704" y="4509065"/>
            <a:ext cx="304826" cy="304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円/楕円 10"/>
          <p:cNvSpPr/>
          <p:nvPr userDrawn="1"/>
        </p:nvSpPr>
        <p:spPr>
          <a:xfrm>
            <a:off x="3390832" y="3458231"/>
            <a:ext cx="304826" cy="304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円/楕円 11"/>
          <p:cNvSpPr/>
          <p:nvPr userDrawn="1"/>
        </p:nvSpPr>
        <p:spPr>
          <a:xfrm>
            <a:off x="5034959" y="4158787"/>
            <a:ext cx="304826" cy="304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6679086" y="3107953"/>
            <a:ext cx="304826" cy="30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円/楕円 13"/>
          <p:cNvSpPr/>
          <p:nvPr userDrawn="1"/>
        </p:nvSpPr>
        <p:spPr>
          <a:xfrm>
            <a:off x="8323214" y="3808509"/>
            <a:ext cx="304826" cy="3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円/楕円 14"/>
          <p:cNvSpPr/>
          <p:nvPr userDrawn="1"/>
        </p:nvSpPr>
        <p:spPr>
          <a:xfrm>
            <a:off x="9967341" y="2757675"/>
            <a:ext cx="304826" cy="30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52705" y="4999454"/>
            <a:ext cx="2692824" cy="480053"/>
          </a:xfrm>
        </p:spPr>
        <p:txBody>
          <a:bodyPr anchor="b">
            <a:noAutofit/>
          </a:bodyPr>
          <a:lstStyle>
            <a:lvl1pPr algn="ct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46934" y="5503217"/>
            <a:ext cx="2704369" cy="815548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818904" y="543827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179734" y="2777971"/>
            <a:ext cx="2692824" cy="480053"/>
          </a:xfrm>
        </p:spPr>
        <p:txBody>
          <a:bodyPr anchor="b">
            <a:noAutofit/>
          </a:bodyPr>
          <a:lstStyle>
            <a:lvl1pPr algn="ct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173962" y="1905181"/>
            <a:ext cx="2704369" cy="815548"/>
          </a:xfrm>
        </p:spPr>
        <p:txBody>
          <a:bodyPr anchor="b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2445932" y="275767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54249" y="4658522"/>
            <a:ext cx="2692824" cy="480053"/>
          </a:xfrm>
        </p:spPr>
        <p:txBody>
          <a:bodyPr anchor="b">
            <a:noAutofit/>
          </a:bodyPr>
          <a:lstStyle>
            <a:lvl1pPr algn="ct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848477" y="5162285"/>
            <a:ext cx="2704369" cy="815548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4120447" y="5097346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475849" y="2473411"/>
            <a:ext cx="2692824" cy="480053"/>
          </a:xfrm>
        </p:spPr>
        <p:txBody>
          <a:bodyPr anchor="b">
            <a:noAutofit/>
          </a:bodyPr>
          <a:lstStyle>
            <a:lvl1pPr algn="ct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470078" y="1600621"/>
            <a:ext cx="2704369" cy="815548"/>
          </a:xfrm>
        </p:spPr>
        <p:txBody>
          <a:bodyPr anchor="b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5742048" y="2453116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133266" y="4299008"/>
            <a:ext cx="2692824" cy="480053"/>
          </a:xfrm>
        </p:spPr>
        <p:txBody>
          <a:bodyPr anchor="b">
            <a:noAutofit/>
          </a:bodyPr>
          <a:lstStyle>
            <a:lvl1pPr algn="ct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7127494" y="4802770"/>
            <a:ext cx="2704369" cy="815548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7399464" y="4737832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764104" y="2112953"/>
            <a:ext cx="2692824" cy="480053"/>
          </a:xfrm>
        </p:spPr>
        <p:txBody>
          <a:bodyPr anchor="b">
            <a:noAutofit/>
          </a:bodyPr>
          <a:lstStyle>
            <a:lvl1pPr algn="ctr">
              <a:defRPr sz="1867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58332" y="1240163"/>
            <a:ext cx="2704369" cy="815548"/>
          </a:xfrm>
        </p:spPr>
        <p:txBody>
          <a:bodyPr anchor="b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9030303" y="2092658"/>
            <a:ext cx="2160427" cy="480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18339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直角三角形 9"/>
          <p:cNvSpPr/>
          <p:nvPr userDrawn="1"/>
        </p:nvSpPr>
        <p:spPr>
          <a:xfrm>
            <a:off x="5941698" y="2849639"/>
            <a:ext cx="1166081" cy="116598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5941696" y="2849639"/>
            <a:ext cx="1166081" cy="11659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直角三角形 11"/>
          <p:cNvSpPr/>
          <p:nvPr userDrawn="1"/>
        </p:nvSpPr>
        <p:spPr>
          <a:xfrm>
            <a:off x="5941698" y="1683659"/>
            <a:ext cx="1166081" cy="116598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5941748" y="4015569"/>
            <a:ext cx="1165980" cy="1166081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5941749" y="4015568"/>
            <a:ext cx="1165980" cy="116608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7107830" y="4015569"/>
            <a:ext cx="1165980" cy="1166081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4775615" y="4015620"/>
            <a:ext cx="1166081" cy="116598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直角三角形 16"/>
          <p:cNvSpPr/>
          <p:nvPr userDrawn="1"/>
        </p:nvSpPr>
        <p:spPr>
          <a:xfrm>
            <a:off x="4775616" y="4015621"/>
            <a:ext cx="1166081" cy="11659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4775615" y="5181601"/>
            <a:ext cx="1166081" cy="116598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4775664" y="2849590"/>
            <a:ext cx="1165980" cy="1166081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4775663" y="2849591"/>
            <a:ext cx="1165980" cy="116608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3609582" y="2849590"/>
            <a:ext cx="1165980" cy="1166081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6168437" y="3550362"/>
            <a:ext cx="240027" cy="2696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6168427" y="4247059"/>
            <a:ext cx="240047" cy="269619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5427390" y="4247048"/>
            <a:ext cx="240027" cy="2696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5412583" y="3565169"/>
            <a:ext cx="240047" cy="269619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599178" y="2943639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6599178" y="467568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4857311" y="467568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857311" y="2943639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7141647" y="2873826"/>
            <a:ext cx="388588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141648" y="3265715"/>
            <a:ext cx="4374976" cy="633787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989123" y="5225143"/>
            <a:ext cx="388588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5989124" y="5617033"/>
            <a:ext cx="4374976" cy="633787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55853" y="4108913"/>
            <a:ext cx="3885886" cy="480053"/>
          </a:xfrm>
        </p:spPr>
        <p:txBody>
          <a:bodyPr anchor="t">
            <a:noAutofit/>
          </a:bodyPr>
          <a:lstStyle>
            <a:lvl1pPr algn="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512883" y="4500803"/>
            <a:ext cx="4222891" cy="633787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007421" y="1733189"/>
            <a:ext cx="3885886" cy="480053"/>
          </a:xfrm>
        </p:spPr>
        <p:txBody>
          <a:bodyPr anchor="t">
            <a:noAutofit/>
          </a:bodyPr>
          <a:lstStyle>
            <a:lvl1pPr algn="r">
              <a:defRPr sz="2133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1664451" y="2125079"/>
            <a:ext cx="4222891" cy="633787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359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483957" y="1988581"/>
            <a:ext cx="11708043" cy="1650504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325279" y="2909557"/>
            <a:ext cx="11866721" cy="888193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483957" y="3989855"/>
            <a:ext cx="11708043" cy="1650504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325279" y="3831191"/>
            <a:ext cx="11866721" cy="888193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7199748" y="2220269"/>
            <a:ext cx="419744" cy="419708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7199748" y="3138210"/>
            <a:ext cx="419744" cy="419708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7199748" y="4047801"/>
            <a:ext cx="419744" cy="419708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199748" y="4957392"/>
            <a:ext cx="419744" cy="419708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715354" y="2032666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715354" y="2962109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715354" y="3879073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715354" y="4796373"/>
            <a:ext cx="3982326" cy="788131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94931" y="2014562"/>
            <a:ext cx="4560902" cy="147542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933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94931" y="4211308"/>
            <a:ext cx="4560902" cy="170323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950263" y="2692400"/>
            <a:ext cx="91932" cy="4165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149804" y="2190480"/>
            <a:ext cx="91932" cy="46675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6349344" y="3326113"/>
            <a:ext cx="91934" cy="35318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5750722" y="4895273"/>
            <a:ext cx="91933" cy="19627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5551182" y="3790920"/>
            <a:ext cx="90826" cy="30670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6548886" y="4461746"/>
            <a:ext cx="91932" cy="23962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3894768" y="870805"/>
            <a:ext cx="91201" cy="5001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円/楕円 16"/>
          <p:cNvSpPr/>
          <p:nvPr userDrawn="1"/>
        </p:nvSpPr>
        <p:spPr>
          <a:xfrm>
            <a:off x="747465" y="2983785"/>
            <a:ext cx="775922" cy="7758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2463512" y="1848153"/>
            <a:ext cx="775922" cy="77585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円/楕円 18"/>
          <p:cNvSpPr/>
          <p:nvPr userDrawn="1"/>
        </p:nvSpPr>
        <p:spPr>
          <a:xfrm>
            <a:off x="1771260" y="4119419"/>
            <a:ext cx="775922" cy="7758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円/楕円 19"/>
          <p:cNvSpPr/>
          <p:nvPr userDrawn="1"/>
        </p:nvSpPr>
        <p:spPr>
          <a:xfrm>
            <a:off x="10565276" y="3448592"/>
            <a:ext cx="775922" cy="77585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円/楕円 20"/>
          <p:cNvSpPr/>
          <p:nvPr userDrawn="1"/>
        </p:nvSpPr>
        <p:spPr>
          <a:xfrm>
            <a:off x="8957360" y="2350072"/>
            <a:ext cx="775922" cy="775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2" name="円/楕円 21"/>
          <p:cNvSpPr/>
          <p:nvPr userDrawn="1"/>
        </p:nvSpPr>
        <p:spPr>
          <a:xfrm>
            <a:off x="9345321" y="4547113"/>
            <a:ext cx="775922" cy="7758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4506565" y="2418693"/>
            <a:ext cx="91201" cy="41773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4638969" y="678913"/>
            <a:ext cx="91200" cy="31143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7451124" y="1191539"/>
            <a:ext cx="91200" cy="30929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8085623" y="1256479"/>
            <a:ext cx="91200" cy="51600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7567273" y="3072889"/>
            <a:ext cx="91200" cy="37243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6150532" y="2190475"/>
            <a:ext cx="91200" cy="91208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6350074" y="3326111"/>
            <a:ext cx="91200" cy="91208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6549615" y="4461741"/>
            <a:ext cx="91200" cy="91208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5550804" y="3790916"/>
            <a:ext cx="91200" cy="9120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5950267" y="2692395"/>
            <a:ext cx="91200" cy="91208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5751539" y="4889435"/>
            <a:ext cx="91200" cy="91208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2666712" y="2051335"/>
            <a:ext cx="369523" cy="369491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9160559" y="2553254"/>
            <a:ext cx="369523" cy="369491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950664" y="3186967"/>
            <a:ext cx="369523" cy="369491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974459" y="4322601"/>
            <a:ext cx="369523" cy="369491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0768476" y="3651774"/>
            <a:ext cx="369523" cy="369491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9548520" y="4750294"/>
            <a:ext cx="369523" cy="369491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39435" y="1764679"/>
            <a:ext cx="280203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3237897" y="2307114"/>
            <a:ext cx="2513639" cy="676671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529692" y="2901480"/>
            <a:ext cx="3735493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528153" y="3443914"/>
            <a:ext cx="3746268" cy="610849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548720" y="4037112"/>
            <a:ext cx="2802036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2547182" y="4579547"/>
            <a:ext cx="2782663" cy="676671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555813" y="2271802"/>
            <a:ext cx="2401547" cy="480053"/>
          </a:xfrm>
        </p:spPr>
        <p:txBody>
          <a:bodyPr anchor="t">
            <a:noAutofit/>
          </a:bodyPr>
          <a:lstStyle>
            <a:lvl1pPr algn="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6548886" y="2783600"/>
            <a:ext cx="2408474" cy="610849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6835502" y="3339098"/>
            <a:ext cx="3704195" cy="480053"/>
          </a:xfrm>
        </p:spPr>
        <p:txBody>
          <a:bodyPr anchor="t">
            <a:noAutofit/>
          </a:bodyPr>
          <a:lstStyle>
            <a:lvl1pPr algn="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824817" y="3850897"/>
            <a:ext cx="3714880" cy="610849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833456" y="4468842"/>
            <a:ext cx="2493036" cy="480053"/>
          </a:xfrm>
        </p:spPr>
        <p:txBody>
          <a:bodyPr anchor="t">
            <a:noAutofit/>
          </a:bodyPr>
          <a:lstStyle>
            <a:lvl1pPr algn="r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826265" y="4980640"/>
            <a:ext cx="2500227" cy="610849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577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円/楕円 11"/>
          <p:cNvSpPr/>
          <p:nvPr userDrawn="1"/>
        </p:nvSpPr>
        <p:spPr>
          <a:xfrm>
            <a:off x="4167542" y="4019490"/>
            <a:ext cx="1113281" cy="1113185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6911178" y="2464344"/>
            <a:ext cx="1113281" cy="1113185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円/楕円 13"/>
          <p:cNvSpPr/>
          <p:nvPr userDrawn="1"/>
        </p:nvSpPr>
        <p:spPr>
          <a:xfrm>
            <a:off x="6911178" y="4019490"/>
            <a:ext cx="1113281" cy="1113185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円/楕円 10"/>
          <p:cNvSpPr/>
          <p:nvPr userDrawn="1"/>
        </p:nvSpPr>
        <p:spPr>
          <a:xfrm>
            <a:off x="4167542" y="2464344"/>
            <a:ext cx="1113281" cy="1113185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円/楕円 9"/>
          <p:cNvSpPr/>
          <p:nvPr userDrawn="1"/>
        </p:nvSpPr>
        <p:spPr>
          <a:xfrm>
            <a:off x="5539360" y="4850284"/>
            <a:ext cx="1113281" cy="1113185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円/楕円 8"/>
          <p:cNvSpPr/>
          <p:nvPr userDrawn="1"/>
        </p:nvSpPr>
        <p:spPr>
          <a:xfrm>
            <a:off x="5539360" y="1652302"/>
            <a:ext cx="1113281" cy="1113185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円/楕円 4"/>
          <p:cNvSpPr/>
          <p:nvPr userDrawn="1"/>
        </p:nvSpPr>
        <p:spPr>
          <a:xfrm>
            <a:off x="4927234" y="2639371"/>
            <a:ext cx="2337532" cy="2337329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38395" y="1713494"/>
            <a:ext cx="3188562" cy="480053"/>
          </a:xfrm>
        </p:spPr>
        <p:txBody>
          <a:bodyPr anchor="b">
            <a:noAutofit/>
          </a:bodyPr>
          <a:lstStyle>
            <a:lvl1pPr algn="l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38395" y="2217257"/>
            <a:ext cx="3202232" cy="81554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8835164" y="215231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200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738395" y="3230204"/>
            <a:ext cx="3188562" cy="480053"/>
          </a:xfrm>
        </p:spPr>
        <p:txBody>
          <a:bodyPr anchor="b">
            <a:noAutofit/>
          </a:bodyPr>
          <a:lstStyle>
            <a:lvl1pPr algn="l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8738395" y="3733967"/>
            <a:ext cx="3202232" cy="81554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835164" y="3669028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8738395" y="4746915"/>
            <a:ext cx="3188562" cy="480053"/>
          </a:xfrm>
        </p:spPr>
        <p:txBody>
          <a:bodyPr anchor="b">
            <a:noAutofit/>
          </a:bodyPr>
          <a:lstStyle>
            <a:lvl1pPr algn="l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8738395" y="5250677"/>
            <a:ext cx="3202232" cy="81554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8835164" y="5185739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200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491942" y="1715620"/>
            <a:ext cx="3188562" cy="480053"/>
          </a:xfrm>
        </p:spPr>
        <p:txBody>
          <a:bodyPr anchor="b">
            <a:noAutofit/>
          </a:bodyPr>
          <a:lstStyle>
            <a:lvl1pPr algn="r">
              <a:defRPr sz="1867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478272" y="2219382"/>
            <a:ext cx="3202232" cy="815548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32985" y="2154444"/>
            <a:ext cx="2160427" cy="480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491942" y="3232329"/>
            <a:ext cx="3188562" cy="480053"/>
          </a:xfrm>
        </p:spPr>
        <p:txBody>
          <a:bodyPr anchor="b">
            <a:noAutofit/>
          </a:bodyPr>
          <a:lstStyle>
            <a:lvl1pPr algn="r">
              <a:defRPr sz="1867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478272" y="3736092"/>
            <a:ext cx="3202232" cy="815548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432985" y="3671154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sz="120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491942" y="4749040"/>
            <a:ext cx="3188562" cy="480053"/>
          </a:xfrm>
        </p:spPr>
        <p:txBody>
          <a:bodyPr anchor="b">
            <a:noAutofit/>
          </a:bodyPr>
          <a:lstStyle>
            <a:lvl1pPr algn="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478272" y="5252803"/>
            <a:ext cx="3202232" cy="815548"/>
          </a:xfrm>
        </p:spPr>
        <p:txBody>
          <a:bodyPr anchor="t">
            <a:noAutofit/>
          </a:bodyPr>
          <a:lstStyle>
            <a:lvl1pPr algn="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432985" y="5187864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sz="1200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6744890" y="1726795"/>
            <a:ext cx="1888169" cy="392291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8212328" y="3365455"/>
            <a:ext cx="425666" cy="389796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3764365" y="5215467"/>
            <a:ext cx="1780574" cy="603973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3696626" y="3686629"/>
            <a:ext cx="735454" cy="290285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3720818" y="2140858"/>
            <a:ext cx="774163" cy="280609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7994375" y="5176762"/>
            <a:ext cx="638684" cy="127294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882757" y="1974349"/>
            <a:ext cx="444738" cy="44469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7264766" y="2798587"/>
            <a:ext cx="444738" cy="44469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7264766" y="4353732"/>
            <a:ext cx="444738" cy="44469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5882757" y="5191693"/>
            <a:ext cx="444738" cy="44469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4515332" y="4353732"/>
            <a:ext cx="444738" cy="44469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4515332" y="2798587"/>
            <a:ext cx="444738" cy="444699"/>
          </a:xfrm>
        </p:spPr>
        <p:txBody>
          <a:bodyPr>
            <a:normAutofit/>
          </a:bodyPr>
          <a:lstStyle>
            <a:lvl1pPr>
              <a:defRPr sz="733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5143774" y="3106058"/>
            <a:ext cx="1901104" cy="1441751"/>
          </a:xfrm>
        </p:spPr>
        <p:txBody>
          <a:bodyPr anchor="ctr">
            <a:noAutofit/>
          </a:bodyPr>
          <a:lstStyle>
            <a:lvl1pPr algn="ctr">
              <a:defRPr sz="24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424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3440524"/>
            <a:ext cx="5182864" cy="1826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1614416"/>
            <a:ext cx="5182864" cy="1826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7009136" y="3440522"/>
            <a:ext cx="5182864" cy="1826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6476154" y="3707892"/>
            <a:ext cx="1291256" cy="1291368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7009136" y="1614412"/>
            <a:ext cx="5182864" cy="1826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6476154" y="1881780"/>
            <a:ext cx="1291256" cy="1291368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4425837" y="3707892"/>
            <a:ext cx="1291256" cy="1291368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4425837" y="1881780"/>
            <a:ext cx="1291256" cy="1291368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4537236" y="1881785"/>
            <a:ext cx="1291256" cy="1291368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4537236" y="1881785"/>
            <a:ext cx="1291256" cy="1291368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6363508" y="1881784"/>
            <a:ext cx="1291256" cy="1291368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6363508" y="1881784"/>
            <a:ext cx="1291256" cy="1291368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4537236" y="3707898"/>
            <a:ext cx="1291256" cy="1291368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4537236" y="3707898"/>
            <a:ext cx="1291256" cy="1291368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6363507" y="3707897"/>
            <a:ext cx="1291256" cy="1291368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6363507" y="3707897"/>
            <a:ext cx="1291256" cy="1291368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4822999" y="1987718"/>
            <a:ext cx="719729" cy="1079500"/>
          </a:xfrm>
        </p:spPr>
        <p:txBody>
          <a:bodyPr anchor="ctr">
            <a:noAutofit/>
          </a:bodyPr>
          <a:lstStyle>
            <a:lvl1pPr algn="ctr"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6649270" y="1987718"/>
            <a:ext cx="719729" cy="1079500"/>
          </a:xfrm>
        </p:spPr>
        <p:txBody>
          <a:bodyPr anchor="ctr">
            <a:noAutofit/>
          </a:bodyPr>
          <a:lstStyle>
            <a:lvl1pPr algn="ctr"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4823000" y="3813831"/>
            <a:ext cx="719729" cy="1079500"/>
          </a:xfrm>
        </p:spPr>
        <p:txBody>
          <a:bodyPr anchor="ctr">
            <a:noAutofit/>
          </a:bodyPr>
          <a:lstStyle>
            <a:lvl1pPr algn="ctr"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6649271" y="3813831"/>
            <a:ext cx="719729" cy="1079500"/>
          </a:xfrm>
        </p:spPr>
        <p:txBody>
          <a:bodyPr anchor="ctr">
            <a:noAutofit/>
          </a:bodyPr>
          <a:lstStyle>
            <a:lvl1pPr algn="ctr"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417570" y="1692446"/>
            <a:ext cx="3574404" cy="1670050"/>
          </a:xfrm>
        </p:spPr>
        <p:txBody>
          <a:bodyPr anchor="ctr">
            <a:normAutofit/>
          </a:bodyPr>
          <a:lstStyle>
            <a:lvl1pPr marL="228611" indent="-228611">
              <a:buClr>
                <a:schemeClr val="accent5"/>
              </a:buClr>
              <a:buFont typeface="Wingdings" panose="05000000000000000000" pitchFamily="2" charset="2"/>
              <a:buChar char="l"/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417347" y="3518554"/>
            <a:ext cx="3574404" cy="1670050"/>
          </a:xfrm>
        </p:spPr>
        <p:txBody>
          <a:bodyPr anchor="ctr">
            <a:normAutofit/>
          </a:bodyPr>
          <a:lstStyle>
            <a:lvl1pPr marL="228611" indent="-228611">
              <a:buClr>
                <a:schemeClr val="accent3"/>
              </a:buClr>
              <a:buFont typeface="Wingdings" panose="05000000000000000000" pitchFamily="2" charset="2"/>
              <a:buChar char="l"/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8076898" y="1692446"/>
            <a:ext cx="3623650" cy="1670050"/>
          </a:xfrm>
        </p:spPr>
        <p:txBody>
          <a:bodyPr anchor="ctr">
            <a:normAutofit/>
          </a:bodyPr>
          <a:lstStyle>
            <a:lvl1pPr marL="228611" indent="-228611">
              <a:buClr>
                <a:schemeClr val="accent1"/>
              </a:buClr>
              <a:buFont typeface="Wingdings" panose="05000000000000000000" pitchFamily="2" charset="2"/>
              <a:buChar char="l"/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8076674" y="3518553"/>
            <a:ext cx="3623650" cy="1670050"/>
          </a:xfrm>
        </p:spPr>
        <p:txBody>
          <a:bodyPr anchor="ctr">
            <a:normAutofit/>
          </a:bodyPr>
          <a:lstStyle>
            <a:lvl1pPr marL="228611" indent="-228611">
              <a:buClr>
                <a:schemeClr val="accent2"/>
              </a:buClr>
              <a:buFont typeface="Wingdings" panose="05000000000000000000" pitchFamily="2" charset="2"/>
              <a:buChar char="l"/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1614416"/>
            <a:ext cx="350759" cy="1826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0" y="3440528"/>
            <a:ext cx="350759" cy="1826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1841242" y="1614408"/>
            <a:ext cx="350759" cy="1826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1841241" y="3440520"/>
            <a:ext cx="350759" cy="1826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18936" y="5528338"/>
            <a:ext cx="10801146" cy="669262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814955" y="5432328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67300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ドーナツ 8"/>
          <p:cNvSpPr/>
          <p:nvPr userDrawn="1"/>
        </p:nvSpPr>
        <p:spPr>
          <a:xfrm>
            <a:off x="4175620" y="1825776"/>
            <a:ext cx="3840761" cy="3846189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6119715" y="1825775"/>
            <a:ext cx="1896665" cy="2105995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6015041" y="3670625"/>
            <a:ext cx="1896500" cy="2106177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4169858" y="3565968"/>
            <a:ext cx="1896665" cy="2105995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4274697" y="1720408"/>
            <a:ext cx="1896500" cy="2106177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8106398" y="2468358"/>
            <a:ext cx="3660724" cy="1100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8106398" y="1851330"/>
            <a:ext cx="3660724" cy="51546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8106398" y="4658601"/>
            <a:ext cx="3660724" cy="1100756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8106398" y="4041574"/>
            <a:ext cx="3660724" cy="51546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424878" y="2477725"/>
            <a:ext cx="3660724" cy="1100756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424878" y="1860698"/>
            <a:ext cx="3660724" cy="51546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424878" y="4667969"/>
            <a:ext cx="3660724" cy="1100756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24878" y="4050941"/>
            <a:ext cx="3660724" cy="515469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4655715" y="3445426"/>
            <a:ext cx="2850563" cy="515469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2133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6963291" y="2215289"/>
            <a:ext cx="900178" cy="90010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7195999" y="2425737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966172" y="4458922"/>
            <a:ext cx="900178" cy="90010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7198880" y="4669370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4362995" y="4458922"/>
            <a:ext cx="900178" cy="90010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4595703" y="4669370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4362995" y="2215289"/>
            <a:ext cx="900178" cy="90010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4595703" y="2425737"/>
            <a:ext cx="456282" cy="45624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8177125" y="2413574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20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177125" y="4592064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20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849098" y="4606064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20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849098" y="2408923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36016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ドーナツ 7"/>
          <p:cNvSpPr/>
          <p:nvPr userDrawn="1"/>
        </p:nvSpPr>
        <p:spPr>
          <a:xfrm>
            <a:off x="2528604" y="1447543"/>
            <a:ext cx="2176466" cy="223387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4736617" y="2156346"/>
            <a:ext cx="2717708" cy="2789393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7454325" y="2977198"/>
            <a:ext cx="1917951" cy="196854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8803786" y="1317168"/>
            <a:ext cx="2176466" cy="223387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564629" y="1592484"/>
            <a:ext cx="1917951" cy="196854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9790844" y="3233872"/>
            <a:ext cx="2147433" cy="2204076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208519" y="3242191"/>
            <a:ext cx="2176466" cy="223387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334757" y="5331725"/>
            <a:ext cx="5527957" cy="964442"/>
          </a:xfrm>
        </p:spPr>
        <p:txBody>
          <a:bodyPr anchor="t">
            <a:normAutofit/>
          </a:bodyPr>
          <a:lstStyle>
            <a:lvl1pPr algn="ctr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015257" y="5261406"/>
            <a:ext cx="2160427" cy="480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20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240119" y="3275110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2871653" y="2306745"/>
            <a:ext cx="1429796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572754" y="4101393"/>
            <a:ext cx="1429796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47780" y="2306745"/>
            <a:ext cx="1311441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7757580" y="3692502"/>
            <a:ext cx="1311441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33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9168021" y="2185628"/>
            <a:ext cx="1429796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0149663" y="4078176"/>
            <a:ext cx="1429796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0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7209538" y="3040746"/>
            <a:ext cx="2194268" cy="2194077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1683533" y="1924353"/>
            <a:ext cx="554347" cy="5542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95225" y="1845924"/>
            <a:ext cx="793652" cy="79358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円/楕円 4"/>
          <p:cNvSpPr/>
          <p:nvPr userDrawn="1"/>
        </p:nvSpPr>
        <p:spPr>
          <a:xfrm>
            <a:off x="4720123" y="2062238"/>
            <a:ext cx="2750695" cy="2750457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2749637" y="1744130"/>
            <a:ext cx="2194268" cy="2194077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877344" y="3393611"/>
            <a:ext cx="1744586" cy="1748975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492051" y="2189233"/>
            <a:ext cx="1744586" cy="1748975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0109020" y="3013527"/>
            <a:ext cx="1849521" cy="184936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8541947" y="1632580"/>
            <a:ext cx="2014029" cy="2013854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285128" y="3505084"/>
            <a:ext cx="866321" cy="8662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4081856" y="3938207"/>
            <a:ext cx="676409" cy="6763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7833395" y="1929359"/>
            <a:ext cx="793652" cy="79358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1083397" y="2362358"/>
            <a:ext cx="277173" cy="27714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1340954" y="1539210"/>
            <a:ext cx="549846" cy="54979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9548961" y="4446207"/>
            <a:ext cx="696439" cy="6963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0383943" y="1738687"/>
            <a:ext cx="629679" cy="6296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7470818" y="2561025"/>
            <a:ext cx="452541" cy="45250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2375224" y="2312541"/>
            <a:ext cx="277173" cy="27714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9222250" y="3981997"/>
            <a:ext cx="529775" cy="52972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612457" y="4318642"/>
            <a:ext cx="529775" cy="5297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5239599" y="2721925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4943905" y="3151701"/>
            <a:ext cx="2265633" cy="11007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2948091" y="2062238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825692" y="2492014"/>
            <a:ext cx="2012823" cy="11007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7422659" y="3363291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7300261" y="3793067"/>
            <a:ext cx="2012823" cy="1100756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877344" y="3996195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492051" y="2784820"/>
            <a:ext cx="1711744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8626300" y="2361641"/>
            <a:ext cx="1844247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0114294" y="3670796"/>
            <a:ext cx="1844247" cy="51546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34" y="5331725"/>
            <a:ext cx="9783595" cy="964442"/>
          </a:xfrm>
        </p:spPr>
        <p:txBody>
          <a:bodyPr anchor="t">
            <a:normAutofit/>
          </a:bodyPr>
          <a:lstStyle>
            <a:lvl1pPr algn="ctr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5015257" y="5261406"/>
            <a:ext cx="2160427" cy="4800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18056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</p:spTree>
    <p:extLst>
      <p:ext uri="{BB962C8B-B14F-4D97-AF65-F5344CB8AC3E}">
        <p14:creationId xmlns:p14="http://schemas.microsoft.com/office/powerpoint/2010/main" val="9445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2159221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5199275" y="2236384"/>
            <a:ext cx="1792391" cy="303642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377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860918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1768178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2675438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3582698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4489958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5423867" y="5397219"/>
            <a:ext cx="432085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6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69269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17274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6000739" y="523479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000739" y="571484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1601115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081168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2509534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2989587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3417952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3898005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32637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480642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6311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5639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6919" y="782320"/>
            <a:ext cx="4482872" cy="5471965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5423867" y="1460623"/>
            <a:ext cx="432085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5423867" y="2367883"/>
            <a:ext cx="432085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5423867" y="3275143"/>
            <a:ext cx="432085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5423867" y="4182403"/>
            <a:ext cx="432085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5423867" y="5089663"/>
            <a:ext cx="432085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5</a:t>
            </a:r>
            <a:endParaRPr kumimoji="1" lang="ja-JP" altLang="en-US" sz="1200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000739" y="1292401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0739" y="1772454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000739" y="2200820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0739" y="2680873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00739" y="3109238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0739" y="3589291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000739" y="4017657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0739" y="4497710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000739" y="4926076"/>
            <a:ext cx="5520334" cy="624069"/>
          </a:xfrm>
        </p:spPr>
        <p:txBody>
          <a:bodyPr anchor="b">
            <a:normAutofit/>
          </a:bodyPr>
          <a:lstStyle>
            <a:lvl1pPr algn="l">
              <a:defRPr sz="24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0739" y="5406129"/>
            <a:ext cx="5520334" cy="402456"/>
          </a:xfrm>
        </p:spPr>
        <p:txBody>
          <a:bodyPr anchor="t">
            <a:normAutofit/>
          </a:bodyPr>
          <a:lstStyle>
            <a:lvl1pPr algn="l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114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22288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89918" y="618779"/>
            <a:ext cx="11012164" cy="1135327"/>
          </a:xfrm>
        </p:spPr>
        <p:txBody>
          <a:bodyPr>
            <a:normAutofit/>
          </a:bodyPr>
          <a:lstStyle>
            <a:lvl1pPr algn="ctr">
              <a:defRPr sz="64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474906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2458657" y="2929025"/>
            <a:ext cx="591181" cy="5911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1</a:t>
            </a:r>
            <a:endParaRPr kumimoji="1" lang="ja-JP" altLang="en-US" sz="1200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546164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46164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302339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335945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5343209" y="2929025"/>
            <a:ext cx="591181" cy="5911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2</a:t>
            </a:r>
            <a:endParaRPr kumimoji="1" lang="ja-JP" altLang="en-US" sz="1200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343071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343071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5903962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6240028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8223779" y="2929025"/>
            <a:ext cx="591181" cy="5911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3</a:t>
            </a:r>
            <a:endParaRPr kumimoji="1" lang="ja-JP" altLang="en-US" sz="1200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6311287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311287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8788514" y="3942263"/>
            <a:ext cx="240047" cy="269619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9124581" y="2852936"/>
            <a:ext cx="2448484" cy="244827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円/楕円 22"/>
          <p:cNvSpPr/>
          <p:nvPr userDrawn="1"/>
        </p:nvSpPr>
        <p:spPr>
          <a:xfrm>
            <a:off x="11108331" y="2929025"/>
            <a:ext cx="591181" cy="59113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4</a:t>
            </a:r>
            <a:endParaRPr kumimoji="1" lang="ja-JP" altLang="en-US" sz="1200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95839" y="3626611"/>
            <a:ext cx="2305969" cy="62406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95839" y="4106664"/>
            <a:ext cx="2305969" cy="402456"/>
          </a:xfrm>
        </p:spPr>
        <p:txBody>
          <a:bodyPr anchor="t">
            <a:normAutofit/>
          </a:bodyPr>
          <a:lstStyle>
            <a:lvl1pPr algn="ctr">
              <a:defRPr sz="1333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1591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6240028" y="4021440"/>
            <a:ext cx="864172" cy="864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331254" y="94150"/>
            <a:ext cx="6385263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416812" y="102404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1271694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2180861"/>
            <a:ext cx="6385263" cy="1104123"/>
          </a:xfrm>
        </p:spPr>
        <p:txBody>
          <a:bodyPr anchor="b">
            <a:normAutofit/>
          </a:bodyPr>
          <a:lstStyle>
            <a:lvl1pPr algn="l">
              <a:defRPr sz="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6463699" y="4245091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23672" y="4021439"/>
            <a:ext cx="864172" cy="864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3" name="円/楕円 12"/>
          <p:cNvSpPr/>
          <p:nvPr userDrawn="1"/>
        </p:nvSpPr>
        <p:spPr>
          <a:xfrm>
            <a:off x="10206507" y="4021438"/>
            <a:ext cx="864172" cy="864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8447343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0430178" y="424509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864702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844213" y="4981987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822430" y="4980424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049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529" y="1796819"/>
            <a:ext cx="12192000" cy="16321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744736" y="210251"/>
            <a:ext cx="6385263" cy="900605"/>
          </a:xfrm>
        </p:spPr>
        <p:txBody>
          <a:bodyPr anchor="b">
            <a:normAutofit/>
          </a:bodyPr>
          <a:lstStyle>
            <a:lvl1pPr>
              <a:defRPr sz="44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Osmalina Nur Rahma, S.T., M.Si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574907" y="0"/>
            <a:ext cx="4840820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34890" y="1110855"/>
            <a:ext cx="2160427" cy="484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7895" y="2756019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5567895" y="3573016"/>
            <a:ext cx="6385263" cy="2112235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7314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62380" y="2036846"/>
            <a:ext cx="4094123" cy="1165789"/>
          </a:xfrm>
        </p:spPr>
        <p:txBody>
          <a:bodyPr>
            <a:noAutofit/>
          </a:bodyPr>
          <a:lstStyle>
            <a:lvl1pPr algn="r">
              <a:defRPr sz="5334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232380" y="3943396"/>
            <a:ext cx="452768" cy="4527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6" name="円/楕円 5"/>
          <p:cNvSpPr/>
          <p:nvPr userDrawn="1"/>
        </p:nvSpPr>
        <p:spPr>
          <a:xfrm>
            <a:off x="5082888" y="2481227"/>
            <a:ext cx="576114" cy="5760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4858968" y="3264304"/>
            <a:ext cx="905536" cy="90545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5964292" y="2180862"/>
            <a:ext cx="399576" cy="3995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104751" y="2862132"/>
            <a:ext cx="5176275" cy="2055033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6013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1"/>
            <a:ext cx="12192000" cy="35250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28247" y="2612910"/>
            <a:ext cx="1632324" cy="1632182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274593" y="2612910"/>
            <a:ext cx="1632324" cy="1632182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33654" y="2612910"/>
            <a:ext cx="1632324" cy="1632182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2256352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9361758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5802697" y="3140968"/>
            <a:ext cx="576114" cy="57606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152134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701637" y="4293096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263855" y="4291533"/>
            <a:ext cx="2807486" cy="480053"/>
          </a:xfrm>
        </p:spPr>
        <p:txBody>
          <a:bodyPr anchor="t">
            <a:noAutofit/>
          </a:bodyPr>
          <a:lstStyle>
            <a:lvl1pPr algn="ctr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06993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4509661" y="4879332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8112399" y="4877768"/>
            <a:ext cx="3168627" cy="1191525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468805" y="4821155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971474" y="4821155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574211" y="482115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684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/>
      <p:bldP spid="14" grpId="1"/>
      <p:bldP spid="15" grpId="0"/>
      <p:bldP spid="15" grpId="1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507515" y="2235200"/>
            <a:ext cx="2614118" cy="2207491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216084" y="2235200"/>
            <a:ext cx="2614118" cy="2983346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070366" y="2235200"/>
            <a:ext cx="2614119" cy="3334327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12192000" cy="22351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361799" y="1"/>
            <a:ext cx="2614118" cy="4839854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44464" y="1591203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3404909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6265353" y="1591202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9125796" y="1591201"/>
            <a:ext cx="184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4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6187841" y="165600"/>
            <a:ext cx="5496644" cy="80210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331870" y="933600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42497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52174" y="2789893"/>
            <a:ext cx="2486414" cy="1206374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3395114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404792" y="2789893"/>
            <a:ext cx="2486414" cy="165279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247732" y="2368150"/>
            <a:ext cx="2477690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57409" y="2789893"/>
            <a:ext cx="2486414" cy="1932088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119704" y="2368150"/>
            <a:ext cx="2463701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10027" y="2789893"/>
            <a:ext cx="2486414" cy="2348165"/>
          </a:xfrm>
        </p:spPr>
        <p:txBody>
          <a:bodyPr anchor="t">
            <a:noAutofit/>
          </a:bodyPr>
          <a:lstStyle>
            <a:lvl1pPr algn="l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411496" y="5399314"/>
            <a:ext cx="8491372" cy="870857"/>
          </a:xfrm>
        </p:spPr>
        <p:txBody>
          <a:bodyPr anchor="t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507515" y="5332488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216084" y="1028734"/>
            <a:ext cx="5399723" cy="336037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401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7429563" y="2663639"/>
            <a:ext cx="688391" cy="6883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7968370" y="3351970"/>
            <a:ext cx="541352" cy="5413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4443259" y="692697"/>
            <a:ext cx="3373912" cy="33736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7" name="円/楕円 6"/>
          <p:cNvSpPr/>
          <p:nvPr userDrawn="1"/>
        </p:nvSpPr>
        <p:spPr>
          <a:xfrm>
            <a:off x="3723116" y="1652803"/>
            <a:ext cx="912180" cy="91210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" name="円/楕円 7"/>
          <p:cNvSpPr/>
          <p:nvPr userDrawn="1"/>
        </p:nvSpPr>
        <p:spPr>
          <a:xfrm>
            <a:off x="4333992" y="609932"/>
            <a:ext cx="3373912" cy="33736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886626" y="4148637"/>
            <a:ext cx="6385263" cy="528059"/>
          </a:xfrm>
        </p:spPr>
        <p:txBody>
          <a:bodyPr anchor="b">
            <a:normAutofit/>
          </a:bodyPr>
          <a:lstStyle>
            <a:lvl1pPr algn="ctr">
              <a:defRPr sz="24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5015786" y="5157192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903368" y="4629133"/>
            <a:ext cx="6385263" cy="384043"/>
          </a:xfrm>
        </p:spPr>
        <p:txBody>
          <a:bodyPr anchor="t">
            <a:noAutofit/>
          </a:bodyPr>
          <a:lstStyle>
            <a:lvl1pPr algn="ctr">
              <a:defRPr sz="16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4443259" y="692696"/>
            <a:ext cx="3277893" cy="32776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933364" y="5253203"/>
            <a:ext cx="8325272" cy="1056117"/>
          </a:xfrm>
        </p:spPr>
        <p:txBody>
          <a:bodyPr anchor="t">
            <a:normAutofit/>
          </a:bodyPr>
          <a:lstStyle>
            <a:lvl1pPr algn="ctr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2903368" y="1364771"/>
            <a:ext cx="57611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4" name="円/楕円 23"/>
          <p:cNvSpPr/>
          <p:nvPr userDrawn="1"/>
        </p:nvSpPr>
        <p:spPr>
          <a:xfrm>
            <a:off x="3723116" y="1266501"/>
            <a:ext cx="288057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5" name="円/楕円 24"/>
          <p:cNvSpPr/>
          <p:nvPr userDrawn="1"/>
        </p:nvSpPr>
        <p:spPr>
          <a:xfrm>
            <a:off x="8877580" y="3155089"/>
            <a:ext cx="324692" cy="324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86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288038" y="164638"/>
            <a:ext cx="532776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336047" y="1028734"/>
            <a:ext cx="5279759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384057" y="932723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663914" y="1604798"/>
            <a:ext cx="720142" cy="48005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6143753" y="2036569"/>
            <a:ext cx="192023" cy="28858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5807943" y="1527544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457140" y="1604798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480075" y="2132856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6576095" y="2084851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5655822" y="2761722"/>
            <a:ext cx="720142" cy="480053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6135660" y="3193494"/>
            <a:ext cx="192023" cy="288586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799850" y="2684469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449048" y="276172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471983" y="328978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6568002" y="324177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5663914" y="3856252"/>
            <a:ext cx="720142" cy="480053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6143753" y="4288023"/>
            <a:ext cx="192023" cy="288586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807943" y="3778998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457140" y="3856252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6480075" y="4384310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576095" y="4336305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5660126" y="5013176"/>
            <a:ext cx="720142" cy="480053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6139964" y="5444948"/>
            <a:ext cx="192023" cy="288586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804155" y="4935923"/>
            <a:ext cx="432085" cy="672075"/>
          </a:xfrm>
        </p:spPr>
        <p:txBody>
          <a:bodyPr anchor="t">
            <a:noAutofit/>
          </a:bodyPr>
          <a:lstStyle>
            <a:lvl1pPr algn="ctr">
              <a:defRPr sz="2933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6453352" y="5013176"/>
            <a:ext cx="5158665" cy="480053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6476287" y="5541235"/>
            <a:ext cx="5135730" cy="384043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6572307" y="5493230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9233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5999981" cy="6858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909562"/>
            <a:ext cx="5327768" cy="2064657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480076" y="2998260"/>
            <a:ext cx="2160427" cy="48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135085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9792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1"/>
            <a:ext cx="609547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407213" y="782320"/>
            <a:ext cx="5281045" cy="5471965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1657533"/>
            <a:ext cx="5331292" cy="3542935"/>
          </a:xfrm>
        </p:spPr>
        <p:txBody>
          <a:bodyPr anchor="ctr">
            <a:no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895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7006968" y="6309600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25054" y="6288526"/>
            <a:ext cx="720142" cy="365125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619179" y="0"/>
            <a:ext cx="5476292" cy="6858000"/>
          </a:xfrm>
        </p:spPr>
        <p:txBody>
          <a:bodyPr>
            <a:normAutofit/>
          </a:bodyPr>
          <a:lstStyle>
            <a:lvl1pPr>
              <a:defRPr sz="1333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384057" y="553329"/>
            <a:ext cx="5327768" cy="281002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480076" y="3584340"/>
            <a:ext cx="2160427" cy="480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96517" y="3664893"/>
            <a:ext cx="5331292" cy="2012647"/>
          </a:xfrm>
        </p:spPr>
        <p:txBody>
          <a:bodyPr anchor="t">
            <a:noAutofit/>
          </a:bodyPr>
          <a:lstStyle>
            <a:lvl1pPr algn="l">
              <a:defRPr sz="1333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63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  <p:sldLayoutId id="2147483675" r:id="rId20"/>
    <p:sldLayoutId id="2147483676" r:id="rId21"/>
    <p:sldLayoutId id="2147483677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2917" y="164638"/>
            <a:ext cx="10959484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39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</p:sldLayoutIdLst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4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334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2192000" cy="745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2048598" y="164638"/>
            <a:ext cx="9567208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005935" y="6309239"/>
            <a:ext cx="3860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1555534" y="905648"/>
            <a:ext cx="384076" cy="3840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円/楕円 13"/>
          <p:cNvSpPr/>
          <p:nvPr userDrawn="1"/>
        </p:nvSpPr>
        <p:spPr>
          <a:xfrm>
            <a:off x="31596" y="0"/>
            <a:ext cx="912180" cy="681270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円/楕円 17"/>
          <p:cNvSpPr/>
          <p:nvPr userDrawn="1"/>
        </p:nvSpPr>
        <p:spPr>
          <a:xfrm>
            <a:off x="681974" y="681271"/>
            <a:ext cx="528104" cy="5280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円/楕円 18"/>
          <p:cNvSpPr/>
          <p:nvPr userDrawn="1"/>
        </p:nvSpPr>
        <p:spPr>
          <a:xfrm>
            <a:off x="1207829" y="149092"/>
            <a:ext cx="661953" cy="66189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円/楕円 20"/>
          <p:cNvSpPr/>
          <p:nvPr userDrawn="1"/>
        </p:nvSpPr>
        <p:spPr>
          <a:xfrm>
            <a:off x="11022059" y="6100230"/>
            <a:ext cx="289591" cy="2895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3" name="円/楕円 22"/>
          <p:cNvSpPr/>
          <p:nvPr userDrawn="1"/>
        </p:nvSpPr>
        <p:spPr>
          <a:xfrm>
            <a:off x="11435106" y="6111048"/>
            <a:ext cx="720142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円/楕円 19"/>
          <p:cNvSpPr/>
          <p:nvPr userDrawn="1"/>
        </p:nvSpPr>
        <p:spPr>
          <a:xfrm>
            <a:off x="10860585" y="6469495"/>
            <a:ext cx="480095" cy="388506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35106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8894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4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334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1" y="164638"/>
            <a:ext cx="11006206" cy="80210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7005935" y="6309239"/>
            <a:ext cx="3860800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1022059" y="6100230"/>
            <a:ext cx="289591" cy="2895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円/楕円 14"/>
          <p:cNvSpPr/>
          <p:nvPr userDrawn="1"/>
        </p:nvSpPr>
        <p:spPr>
          <a:xfrm>
            <a:off x="11435106" y="6111048"/>
            <a:ext cx="720142" cy="72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6" name="円/楕円 19"/>
          <p:cNvSpPr/>
          <p:nvPr userDrawn="1"/>
        </p:nvSpPr>
        <p:spPr>
          <a:xfrm>
            <a:off x="10860585" y="6469495"/>
            <a:ext cx="480095" cy="388506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35106" y="6288526"/>
            <a:ext cx="720142" cy="365125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1867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11879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088556" rtl="0" eaLnBrk="1" latinLnBrk="0" hangingPunct="1">
        <a:spcBef>
          <a:spcPct val="0"/>
        </a:spcBef>
        <a:buNone/>
        <a:defRPr kumimoji="1" sz="4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088556" rtl="0" eaLnBrk="1" latinLnBrk="0" hangingPunct="1">
        <a:lnSpc>
          <a:spcPct val="120000"/>
        </a:lnSpc>
        <a:spcBef>
          <a:spcPts val="80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84452" indent="-340174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334" kern="1200">
          <a:solidFill>
            <a:schemeClr val="tx1"/>
          </a:solidFill>
          <a:latin typeface="+mn-lt"/>
          <a:ea typeface="+mn-ea"/>
          <a:cs typeface="+mn-cs"/>
        </a:defRPr>
      </a:lvl2pPr>
      <a:lvl3pPr marL="136069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67" kern="1200">
          <a:solidFill>
            <a:schemeClr val="tx1"/>
          </a:solidFill>
          <a:latin typeface="+mn-lt"/>
          <a:ea typeface="+mn-ea"/>
          <a:cs typeface="+mn-cs"/>
        </a:defRPr>
      </a:lvl3pPr>
      <a:lvl4pPr marL="1904973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251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530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08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85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64" indent="-272139" algn="l" defTabSz="1088556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44278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4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2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1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65669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809946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354225" algn="l" defTabSz="1088556" rtl="0" eaLnBrk="1" latinLnBrk="0" hangingPunct="1">
        <a:defRPr kumimoji="1"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neur.2017.00499/ful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Melbourne_Skyline_and_Princes_Bridge_-_Dec_2008.jpg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3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059" y="5188794"/>
            <a:ext cx="4059959" cy="949829"/>
          </a:xfrm>
        </p:spPr>
        <p:txBody>
          <a:bodyPr>
            <a:normAutofit/>
          </a:bodyPr>
          <a:lstStyle/>
          <a:p>
            <a:r>
              <a:rPr lang="en-US" sz="2000" dirty="0"/>
              <a:t>Osmalina Nur Rahma, S.T., M.Si.</a:t>
            </a:r>
            <a:endParaRPr lang="ru-RU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059" y="5614326"/>
            <a:ext cx="4367531" cy="949829"/>
          </a:xfrm>
        </p:spPr>
        <p:txBody>
          <a:bodyPr/>
          <a:lstStyle/>
          <a:p>
            <a:r>
              <a:rPr lang="en-US" sz="2000" dirty="0"/>
              <a:t>20 </a:t>
            </a:r>
            <a:r>
              <a:rPr lang="en-US" sz="2000" dirty="0" err="1"/>
              <a:t>Agustus</a:t>
            </a:r>
            <a:r>
              <a:rPr lang="en-US" sz="2000" dirty="0"/>
              <a:t>, 2019</a:t>
            </a:r>
            <a:endParaRPr lang="ru-RU" sz="2000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606076" y="811509"/>
            <a:ext cx="7585924" cy="4852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7" y="1436921"/>
            <a:ext cx="6842363" cy="1830154"/>
          </a:xfrm>
        </p:spPr>
        <p:txBody>
          <a:bodyPr/>
          <a:lstStyle/>
          <a:p>
            <a:r>
              <a:rPr lang="en-US" dirty="0"/>
              <a:t>Signal Processing- </a:t>
            </a:r>
            <a:r>
              <a:rPr lang="en-US" sz="5400" dirty="0"/>
              <a:t>(</a:t>
            </a:r>
            <a:r>
              <a:rPr lang="en-US" sz="5400" dirty="0" err="1"/>
              <a:t>cont</a:t>
            </a:r>
            <a:r>
              <a:rPr lang="en-US" sz="5400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7956-F81A-4DE5-BCD8-90D973A8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Properties: Additive Gaussian Noise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2D60F-4898-4351-A2D2-435AEC7B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DA3A4-0338-4935-BDFF-5DE0465532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“Noise is a common enemy, so it is useful to know your enemy”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A1FDD2-65B0-48A8-8554-701F72EAEA0E}"/>
              </a:ext>
            </a:extLst>
          </p:cNvPr>
          <p:cNvSpPr txBox="1">
            <a:spLocks/>
          </p:cNvSpPr>
          <p:nvPr/>
        </p:nvSpPr>
        <p:spPr>
          <a:xfrm>
            <a:off x="459888" y="2249487"/>
            <a:ext cx="11523564" cy="4134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/>
              <a:t>Ada </a:t>
            </a:r>
            <a:r>
              <a:rPr lang="en-US" sz="1800" dirty="0" err="1"/>
              <a:t>banyak</a:t>
            </a:r>
            <a:r>
              <a:rPr lang="en-US" sz="1800" dirty="0"/>
              <a:t> properties noise, salah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contohnya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b="1" i="1" dirty="0"/>
              <a:t>additive gaussian noise </a:t>
            </a:r>
            <a:r>
              <a:rPr lang="en-US" sz="1800" dirty="0" err="1"/>
              <a:t>dimana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random variable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distribusi</a:t>
            </a:r>
            <a:r>
              <a:rPr lang="en-US" sz="1800" dirty="0"/>
              <a:t> normal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gausian</a:t>
            </a:r>
            <a:r>
              <a:rPr lang="en-US" sz="1800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Karena noise </a:t>
            </a:r>
            <a:r>
              <a:rPr lang="en-US" sz="1800" dirty="0" err="1"/>
              <a:t>berbentuk</a:t>
            </a:r>
            <a:r>
              <a:rPr lang="en-US" sz="1800" dirty="0"/>
              <a:t> random,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analisis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plot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terlalu</a:t>
            </a:r>
            <a:r>
              <a:rPr lang="en-US" sz="1800" dirty="0"/>
              <a:t> </a:t>
            </a:r>
            <a:r>
              <a:rPr lang="en-US" sz="1800" dirty="0" err="1"/>
              <a:t>membantu</a:t>
            </a:r>
            <a:r>
              <a:rPr lang="en-US" sz="1800" dirty="0"/>
              <a:t>. </a:t>
            </a:r>
            <a:r>
              <a:rPr lang="en-US" sz="1800" dirty="0" err="1"/>
              <a:t>Umumnya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menganalisis</a:t>
            </a:r>
            <a:r>
              <a:rPr lang="en-US" sz="1800" dirty="0"/>
              <a:t> noise </a:t>
            </a:r>
            <a:r>
              <a:rPr lang="en-US" sz="1800" dirty="0" err="1"/>
              <a:t>digunakan</a:t>
            </a:r>
            <a:r>
              <a:rPr lang="en-US" sz="1800" dirty="0"/>
              <a:t> </a:t>
            </a:r>
            <a:r>
              <a:rPr lang="en-US" sz="1800" dirty="0" err="1"/>
              <a:t>perhitungan</a:t>
            </a:r>
            <a:r>
              <a:rPr lang="en-US" sz="1800" dirty="0"/>
              <a:t> </a:t>
            </a:r>
            <a:r>
              <a:rPr lang="en-US" sz="1800" b="1" dirty="0" err="1"/>
              <a:t>distribusi</a:t>
            </a:r>
            <a:r>
              <a:rPr lang="en-US" sz="1800" b="1" dirty="0"/>
              <a:t> </a:t>
            </a:r>
            <a:r>
              <a:rPr lang="en-US" sz="1800" b="1" dirty="0" err="1"/>
              <a:t>probabilitas</a:t>
            </a:r>
            <a:r>
              <a:rPr lang="en-US" sz="1800" b="1" dirty="0"/>
              <a:t> (</a:t>
            </a:r>
            <a:r>
              <a:rPr lang="en-US" sz="1800" b="1" i="1" dirty="0"/>
              <a:t>probability distribution</a:t>
            </a:r>
            <a:r>
              <a:rPr lang="en-US" sz="1800" b="1" dirty="0"/>
              <a:t>), </a:t>
            </a:r>
            <a:r>
              <a:rPr lang="en-US" sz="1800" b="1" dirty="0" err="1"/>
              <a:t>perhitungan</a:t>
            </a:r>
            <a:r>
              <a:rPr lang="en-US" sz="1800" b="1" dirty="0"/>
              <a:t> variance, </a:t>
            </a:r>
            <a:r>
              <a:rPr lang="en-US" sz="1800" b="1" dirty="0" err="1"/>
              <a:t>atau</a:t>
            </a:r>
            <a:r>
              <a:rPr lang="en-US" sz="1800" b="1" dirty="0"/>
              <a:t> </a:t>
            </a:r>
            <a:r>
              <a:rPr lang="en-US" sz="1800" b="1" dirty="0" err="1"/>
              <a:t>berdasarkan</a:t>
            </a:r>
            <a:r>
              <a:rPr lang="en-US" sz="1800" b="1" dirty="0"/>
              <a:t> </a:t>
            </a:r>
            <a:r>
              <a:rPr lang="en-US" sz="1800" b="1" dirty="0" err="1"/>
              <a:t>karakteristik</a:t>
            </a:r>
            <a:r>
              <a:rPr lang="en-US" sz="1800" b="1" dirty="0"/>
              <a:t> </a:t>
            </a:r>
            <a:r>
              <a:rPr lang="en-US" sz="1800" b="1" dirty="0" err="1"/>
              <a:t>frekuensinya</a:t>
            </a:r>
            <a:r>
              <a:rPr lang="en-US" sz="1800" b="1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/>
              <a:t>Meskipun</a:t>
            </a:r>
            <a:r>
              <a:rPr lang="en-US" sz="1800" dirty="0"/>
              <a:t> noise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variasi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probability distribution yang </a:t>
            </a:r>
            <a:r>
              <a:rPr lang="en-US" sz="1800" dirty="0" err="1"/>
              <a:t>berbeda-beda</a:t>
            </a:r>
            <a:r>
              <a:rPr lang="en-US" sz="1800" dirty="0"/>
              <a:t>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b="1" i="1" dirty="0"/>
              <a:t>Central Limit Theorem</a:t>
            </a:r>
            <a:r>
              <a:rPr lang="en-US" sz="1800" dirty="0"/>
              <a:t> </a:t>
            </a:r>
            <a:r>
              <a:rPr lang="en-US" sz="1800" dirty="0" err="1"/>
              <a:t>menyatakan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kebanyakan</a:t>
            </a:r>
            <a:r>
              <a:rPr lang="en-US" sz="1800" dirty="0"/>
              <a:t> noise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gausian</a:t>
            </a:r>
            <a:r>
              <a:rPr lang="en-US" sz="1800" dirty="0"/>
              <a:t> distribution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distribusi</a:t>
            </a:r>
            <a:r>
              <a:rPr lang="en-US" sz="1800" dirty="0"/>
              <a:t> normal. </a:t>
            </a:r>
            <a:r>
              <a:rPr lang="en-US" sz="1800" i="1" dirty="0"/>
              <a:t>Central Limit Theorem</a:t>
            </a:r>
            <a:r>
              <a:rPr lang="en-US" sz="1800" dirty="0"/>
              <a:t> yang </a:t>
            </a:r>
            <a:r>
              <a:rPr lang="en-US" sz="1800" dirty="0" err="1"/>
              <a:t>menyatakan</a:t>
            </a:r>
            <a:r>
              <a:rPr lang="en-US" sz="1800" dirty="0"/>
              <a:t> </a:t>
            </a:r>
            <a:r>
              <a:rPr lang="en-US" sz="1800" dirty="0" err="1"/>
              <a:t>bahwa</a:t>
            </a:r>
            <a:r>
              <a:rPr lang="en-US" sz="1800" dirty="0"/>
              <a:t> </a:t>
            </a:r>
            <a:r>
              <a:rPr lang="en-US" sz="1800" dirty="0" err="1"/>
              <a:t>ketika</a:t>
            </a:r>
            <a:r>
              <a:rPr lang="en-US" sz="1800" dirty="0"/>
              <a:t> noise </a:t>
            </a:r>
            <a:r>
              <a:rPr lang="en-US" sz="1800" dirty="0" err="1"/>
              <a:t>dibuat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independent source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yang </a:t>
            </a:r>
            <a:r>
              <a:rPr lang="en-US" sz="1800" dirty="0" err="1"/>
              <a:t>besar</a:t>
            </a:r>
            <a:r>
              <a:rPr lang="en-US" sz="1800" dirty="0"/>
              <a:t>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distribusi</a:t>
            </a:r>
            <a:r>
              <a:rPr lang="en-US" sz="1800" dirty="0"/>
              <a:t> probability yang </a:t>
            </a:r>
            <a:r>
              <a:rPr lang="en-US" sz="1800" dirty="0" err="1"/>
              <a:t>gausian</a:t>
            </a:r>
            <a:r>
              <a:rPr lang="en-US" sz="1800" dirty="0"/>
              <a:t>. 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4302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Gausian</a:t>
            </a:r>
            <a:r>
              <a:rPr lang="en-US" dirty="0"/>
              <a:t> Noise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CC716-A280-401A-84B9-C388101606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4548" y="1879824"/>
            <a:ext cx="5364957" cy="393699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Gambar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gausian</a:t>
            </a:r>
            <a:r>
              <a:rPr lang="en-US" dirty="0"/>
              <a:t> noise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MATLAB rand </a:t>
            </a:r>
            <a:r>
              <a:rPr lang="en-US" dirty="0" err="1"/>
              <a:t>dari</a:t>
            </a:r>
            <a:r>
              <a:rPr lang="en-US" dirty="0"/>
              <a:t> 20.000 data random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0 </a:t>
            </a:r>
            <a:r>
              <a:rPr lang="en-US" dirty="0" err="1"/>
              <a:t>hingga</a:t>
            </a:r>
            <a:r>
              <a:rPr lang="en-US" dirty="0"/>
              <a:t> +1.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a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probabilitasnya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0 </a:t>
            </a:r>
            <a:r>
              <a:rPr lang="en-US" dirty="0" err="1"/>
              <a:t>hingga</a:t>
            </a:r>
            <a:r>
              <a:rPr lang="en-US" dirty="0"/>
              <a:t> 1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distribusinya</a:t>
            </a:r>
            <a:r>
              <a:rPr lang="en-US" dirty="0"/>
              <a:t> rata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gausian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set data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rata-rata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random number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disribusinya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gausian</a:t>
            </a:r>
            <a:r>
              <a:rPr lang="en-US" dirty="0"/>
              <a:t>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diulang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distribusinya</a:t>
            </a:r>
            <a:r>
              <a:rPr lang="en-US" dirty="0"/>
              <a:t> </a:t>
            </a:r>
            <a:r>
              <a:rPr lang="en-US" dirty="0" err="1"/>
              <a:t>gausian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normal.</a:t>
            </a:r>
          </a:p>
          <a:p>
            <a:pPr algn="just">
              <a:lnSpc>
                <a:spcPct val="150000"/>
              </a:lnSpc>
            </a:pP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equation </a:t>
            </a:r>
            <a:r>
              <a:rPr lang="en-US" dirty="0" err="1"/>
              <a:t>dari</a:t>
            </a:r>
            <a:r>
              <a:rPr lang="en-US" dirty="0"/>
              <a:t> probability distribution, </a:t>
            </a:r>
            <a:r>
              <a:rPr lang="en-US" dirty="0" err="1"/>
              <a:t>dimana</a:t>
            </a:r>
            <a:r>
              <a:rPr lang="en-US" dirty="0"/>
              <a:t> x </a:t>
            </a:r>
            <a:r>
              <a:rPr lang="en-US" dirty="0" err="1"/>
              <a:t>merupakan</a:t>
            </a:r>
            <a:r>
              <a:rPr lang="en-US" dirty="0"/>
              <a:t> variable </a:t>
            </a:r>
            <a:r>
              <a:rPr lang="en-US" dirty="0" err="1"/>
              <a:t>dengan</a:t>
            </a:r>
            <a:r>
              <a:rPr lang="en-US" dirty="0"/>
              <a:t> rata-rata 0.</a:t>
            </a:r>
          </a:p>
          <a:p>
            <a:pPr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1E619-4476-4710-AD5C-497202B27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44" y="1923871"/>
            <a:ext cx="5364956" cy="4258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E82DE-2A44-440F-BA67-E809FBC7F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333" y="5681662"/>
            <a:ext cx="25336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2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Noise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CC716-A280-401A-84B9-C388101606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1474" y="1879824"/>
            <a:ext cx="11108031" cy="393699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err="1"/>
              <a:t>Umumnya</a:t>
            </a:r>
            <a:r>
              <a:rPr lang="en-US" sz="1800" dirty="0"/>
              <a:t> electronic noise </a:t>
            </a:r>
            <a:r>
              <a:rPr lang="en-US" sz="1800" dirty="0" err="1"/>
              <a:t>dihasilkan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resistor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resistansi</a:t>
            </a:r>
            <a:r>
              <a:rPr lang="en-US" sz="1800" dirty="0"/>
              <a:t> material yang </a:t>
            </a:r>
            <a:r>
              <a:rPr lang="en-US" sz="1800" dirty="0" err="1"/>
              <a:t>menghasilkan</a:t>
            </a:r>
            <a:r>
              <a:rPr lang="en-US" sz="1800" dirty="0"/>
              <a:t> voltage barrier </a:t>
            </a:r>
            <a:r>
              <a:rPr lang="en-US" sz="1800" dirty="0" err="1"/>
              <a:t>berhubungan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semikonduktor</a:t>
            </a:r>
            <a:r>
              <a:rPr lang="en-US" sz="1800" dirty="0"/>
              <a:t>. </a:t>
            </a:r>
            <a:r>
              <a:rPr lang="en-US" sz="1800" dirty="0" err="1"/>
              <a:t>Contoh</a:t>
            </a:r>
            <a:r>
              <a:rPr lang="en-US" sz="1800" dirty="0"/>
              <a:t> electronic noise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b="1" dirty="0"/>
              <a:t>thermal </a:t>
            </a:r>
            <a:r>
              <a:rPr lang="en-US" sz="1800" b="1" dirty="0" err="1"/>
              <a:t>atau</a:t>
            </a:r>
            <a:r>
              <a:rPr lang="en-US" sz="1800" b="1" dirty="0"/>
              <a:t> Johnson noise dan shot noise.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Johnson noise </a:t>
            </a:r>
            <a:r>
              <a:rPr lang="en-US" sz="1800" dirty="0" err="1"/>
              <a:t>merupakan</a:t>
            </a:r>
            <a:r>
              <a:rPr lang="en-US" sz="1800" dirty="0"/>
              <a:t> noise yang </a:t>
            </a:r>
            <a:r>
              <a:rPr lang="en-US" sz="1800" dirty="0" err="1"/>
              <a:t>terbentuk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dirty="0" err="1"/>
              <a:t>resistansi</a:t>
            </a:r>
            <a:r>
              <a:rPr lang="en-US" sz="1800" dirty="0"/>
              <a:t> source dan </a:t>
            </a:r>
            <a:r>
              <a:rPr lang="en-US" sz="1800" dirty="0" err="1"/>
              <a:t>berpengaruh</a:t>
            </a:r>
            <a:r>
              <a:rPr lang="en-US" sz="1800" dirty="0"/>
              <a:t> pada </a:t>
            </a:r>
            <a:r>
              <a:rPr lang="en-US" sz="1800" dirty="0" err="1"/>
              <a:t>resistasi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termperaturnya</a:t>
            </a:r>
            <a:r>
              <a:rPr lang="en-US" sz="1800" dirty="0"/>
              <a:t>. </a:t>
            </a:r>
            <a:r>
              <a:rPr lang="en-US" sz="1800" dirty="0" err="1"/>
              <a:t>Sedangkan</a:t>
            </a:r>
            <a:r>
              <a:rPr lang="en-US" sz="1800" dirty="0"/>
              <a:t> Shot noise </a:t>
            </a:r>
            <a:r>
              <a:rPr lang="en-US" sz="1800" dirty="0" err="1"/>
              <a:t>merupakan</a:t>
            </a:r>
            <a:r>
              <a:rPr lang="en-US" sz="1800" dirty="0"/>
              <a:t> noise yang </a:t>
            </a:r>
            <a:r>
              <a:rPr lang="en-US" sz="1800" dirty="0" err="1"/>
              <a:t>berasal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arus</a:t>
            </a:r>
            <a:r>
              <a:rPr lang="en-US" sz="1800" dirty="0"/>
              <a:t> pada semiconductor junction. </a:t>
            </a:r>
            <a:endParaRPr lang="en-US" sz="1800" b="1" dirty="0"/>
          </a:p>
          <a:p>
            <a:pPr algn="just">
              <a:lnSpc>
                <a:spcPct val="150000"/>
              </a:lnSpc>
            </a:pPr>
            <a:r>
              <a:rPr lang="en-US" sz="1800" dirty="0" err="1"/>
              <a:t>Kemudahan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electronic noise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selain</a:t>
            </a:r>
            <a:r>
              <a:rPr lang="en-US" sz="1800" dirty="0"/>
              <a:t> </a:t>
            </a:r>
            <a:r>
              <a:rPr lang="en-US" sz="1800" dirty="0" err="1"/>
              <a:t>kita</a:t>
            </a:r>
            <a:r>
              <a:rPr lang="en-US" sz="1800" dirty="0"/>
              <a:t> </a:t>
            </a:r>
            <a:r>
              <a:rPr lang="en-US" sz="1800" dirty="0" err="1"/>
              <a:t>tahu</a:t>
            </a:r>
            <a:r>
              <a:rPr lang="en-US" sz="1800" dirty="0"/>
              <a:t> </a:t>
            </a:r>
            <a:r>
              <a:rPr lang="en-US" sz="1800" dirty="0" err="1"/>
              <a:t>penyebabnya</a:t>
            </a:r>
            <a:r>
              <a:rPr lang="en-US" sz="1800" dirty="0"/>
              <a:t>, </a:t>
            </a:r>
            <a:r>
              <a:rPr lang="en-US" sz="1800" dirty="0" err="1"/>
              <a:t>kita</a:t>
            </a:r>
            <a:r>
              <a:rPr lang="en-US" sz="1800" dirty="0"/>
              <a:t> juga bs </a:t>
            </a:r>
            <a:r>
              <a:rPr lang="en-US" sz="1800" dirty="0" err="1"/>
              <a:t>memperhitungkan</a:t>
            </a:r>
            <a:r>
              <a:rPr lang="en-US" sz="1800" dirty="0"/>
              <a:t> </a:t>
            </a:r>
            <a:r>
              <a:rPr lang="en-US" sz="1800" dirty="0" err="1"/>
              <a:t>kapan</a:t>
            </a:r>
            <a:r>
              <a:rPr lang="en-US" sz="1800" dirty="0"/>
              <a:t> </a:t>
            </a:r>
            <a:r>
              <a:rPr lang="en-US" sz="1800" dirty="0" err="1"/>
              <a:t>munculnya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karateristik</a:t>
            </a:r>
            <a:r>
              <a:rPr lang="en-US" sz="1800" dirty="0"/>
              <a:t> </a:t>
            </a:r>
            <a:r>
              <a:rPr lang="en-US" sz="1800" dirty="0" err="1"/>
              <a:t>frekuensinya</a:t>
            </a:r>
            <a:r>
              <a:rPr lang="en-US" sz="1800" dirty="0"/>
              <a:t>. Johnson noise dan shot noise, </a:t>
            </a:r>
            <a:r>
              <a:rPr lang="en-US" sz="1800" dirty="0" err="1"/>
              <a:t>keduanya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rentang</a:t>
            </a:r>
            <a:r>
              <a:rPr lang="en-US" sz="1800" dirty="0"/>
              <a:t> </a:t>
            </a:r>
            <a:r>
              <a:rPr lang="en-US" sz="1800" dirty="0" err="1"/>
              <a:t>frekuensi</a:t>
            </a:r>
            <a:r>
              <a:rPr lang="en-US" sz="1800" dirty="0"/>
              <a:t> yang </a:t>
            </a:r>
            <a:r>
              <a:rPr lang="en-US" sz="1800" dirty="0" err="1"/>
              <a:t>cukup</a:t>
            </a:r>
            <a:r>
              <a:rPr lang="en-US" sz="1800" dirty="0"/>
              <a:t> </a:t>
            </a:r>
            <a:r>
              <a:rPr lang="en-US" sz="1800" dirty="0" err="1"/>
              <a:t>lebar</a:t>
            </a:r>
            <a:r>
              <a:rPr lang="en-US" sz="1800" dirty="0"/>
              <a:t> </a:t>
            </a:r>
            <a:r>
              <a:rPr lang="en-US" sz="1800" dirty="0" err="1"/>
              <a:t>antara</a:t>
            </a:r>
            <a:r>
              <a:rPr lang="en-US" sz="1800" dirty="0"/>
              <a:t> 10</a:t>
            </a:r>
            <a:r>
              <a:rPr lang="en-US" sz="1800" baseline="30000" dirty="0"/>
              <a:t>12</a:t>
            </a:r>
            <a:r>
              <a:rPr lang="en-US" sz="1800" dirty="0"/>
              <a:t>-10</a:t>
            </a:r>
            <a:r>
              <a:rPr lang="en-US" sz="1800" baseline="30000" dirty="0"/>
              <a:t>13 </a:t>
            </a:r>
            <a:r>
              <a:rPr lang="en-US" sz="1800" dirty="0"/>
              <a:t>Hz. </a:t>
            </a:r>
          </a:p>
        </p:txBody>
      </p:sp>
    </p:spTree>
    <p:extLst>
      <p:ext uri="{BB962C8B-B14F-4D97-AF65-F5344CB8AC3E}">
        <p14:creationId xmlns:p14="http://schemas.microsoft.com/office/powerpoint/2010/main" val="84805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Noise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CC716-A280-401A-84B9-C388101606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879824"/>
            <a:ext cx="5573505" cy="393699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/>
              <a:t>White light </a:t>
            </a:r>
            <a:r>
              <a:rPr lang="en-US" sz="1800" dirty="0" err="1"/>
              <a:t>mengandung</a:t>
            </a:r>
            <a:r>
              <a:rPr lang="en-US" sz="1800" dirty="0"/>
              <a:t> </a:t>
            </a:r>
            <a:r>
              <a:rPr lang="en-US" sz="1800" dirty="0" err="1"/>
              <a:t>energi</a:t>
            </a:r>
            <a:r>
              <a:rPr lang="en-US" sz="1800" dirty="0"/>
              <a:t> yang relative </a:t>
            </a:r>
            <a:r>
              <a:rPr lang="en-US" sz="1800" dirty="0" err="1"/>
              <a:t>konstan</a:t>
            </a:r>
            <a:r>
              <a:rPr lang="en-US" sz="1800" dirty="0"/>
              <a:t> pada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frekuensi</a:t>
            </a:r>
            <a:r>
              <a:rPr lang="en-US" sz="1800" dirty="0"/>
              <a:t>. </a:t>
            </a:r>
            <a:r>
              <a:rPr lang="en-US" sz="1800" dirty="0" err="1"/>
              <a:t>Energi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white light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disebut</a:t>
            </a:r>
            <a:r>
              <a:rPr lang="en-US" sz="1800" dirty="0"/>
              <a:t> juga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b="1" dirty="0"/>
              <a:t>white noise</a:t>
            </a:r>
            <a:r>
              <a:rPr lang="en-US" sz="1800" dirty="0"/>
              <a:t>. </a:t>
            </a:r>
            <a:r>
              <a:rPr lang="en-US" sz="1800" dirty="0" err="1"/>
              <a:t>Contoh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gambar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white noise. White noise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power yang </a:t>
            </a:r>
            <a:r>
              <a:rPr lang="en-US" sz="1800" dirty="0" err="1"/>
              <a:t>hampir</a:t>
            </a:r>
            <a:r>
              <a:rPr lang="en-US" sz="1800" dirty="0"/>
              <a:t> </a:t>
            </a:r>
            <a:r>
              <a:rPr lang="en-US" sz="1800" dirty="0" err="1"/>
              <a:t>sama</a:t>
            </a:r>
            <a:r>
              <a:rPr lang="en-US" sz="1800" dirty="0"/>
              <a:t> di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rentang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frekuensi</a:t>
            </a:r>
            <a:r>
              <a:rPr lang="en-US" sz="18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800" dirty="0" err="1"/>
              <a:t>Terkadang</a:t>
            </a:r>
            <a:r>
              <a:rPr lang="en-US" sz="1800" dirty="0"/>
              <a:t> noise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muncul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bersamaan</a:t>
            </a:r>
            <a:r>
              <a:rPr lang="en-US" sz="1800" dirty="0"/>
              <a:t> </a:t>
            </a:r>
            <a:r>
              <a:rPr lang="en-US" sz="1800" dirty="0" err="1"/>
              <a:t>sehingga</a:t>
            </a:r>
            <a:r>
              <a:rPr lang="en-US" sz="1800" dirty="0"/>
              <a:t> noise yang </a:t>
            </a:r>
            <a:r>
              <a:rPr lang="en-US" sz="1800" dirty="0" err="1"/>
              <a:t>tercipta</a:t>
            </a:r>
            <a:r>
              <a:rPr lang="en-US" sz="1800" dirty="0"/>
              <a:t> juga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akumulasi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berbagai</a:t>
            </a:r>
            <a:r>
              <a:rPr lang="en-US" sz="1800" dirty="0"/>
              <a:t> </a:t>
            </a:r>
            <a:r>
              <a:rPr lang="en-US" sz="1800" dirty="0" err="1"/>
              <a:t>hal</a:t>
            </a:r>
            <a:r>
              <a:rPr lang="en-US" sz="18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633E8C-E52E-4393-BA04-854AAF9C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95" y="1879824"/>
            <a:ext cx="5257800" cy="43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0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System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3548062" y="2245164"/>
            <a:ext cx="5095875" cy="1623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/>
              <a:t>linear dan non linear, 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deterministic dan </a:t>
            </a:r>
            <a:r>
              <a:rPr lang="en-US" sz="1800" dirty="0" err="1"/>
              <a:t>stokastik</a:t>
            </a:r>
            <a:r>
              <a:rPr lang="en-US" sz="1800" dirty="0"/>
              <a:t>, </a:t>
            </a:r>
          </a:p>
          <a:p>
            <a:pPr algn="just">
              <a:lnSpc>
                <a:spcPct val="150000"/>
              </a:lnSpc>
            </a:pPr>
            <a:r>
              <a:rPr lang="en-US" sz="1800" dirty="0"/>
              <a:t>time invariant dan </a:t>
            </a:r>
            <a:r>
              <a:rPr lang="en-US" sz="1800" dirty="0" err="1"/>
              <a:t>nonstasioner</a:t>
            </a:r>
            <a:endParaRPr lang="en-US" sz="18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D62CAEF-70F4-4309-9D9F-F191130FA0EB}"/>
              </a:ext>
            </a:extLst>
          </p:cNvPr>
          <p:cNvSpPr txBox="1">
            <a:spLocks/>
          </p:cNvSpPr>
          <p:nvPr/>
        </p:nvSpPr>
        <p:spPr>
          <a:xfrm>
            <a:off x="3268958" y="5323106"/>
            <a:ext cx="5095875" cy="67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800" b="1" dirty="0"/>
              <a:t>LTI (Deterministic, Linear and Time-Invariant)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75D9D9F-5F17-4313-B01F-7595E60C60D5}"/>
              </a:ext>
            </a:extLst>
          </p:cNvPr>
          <p:cNvSpPr/>
          <p:nvPr/>
        </p:nvSpPr>
        <p:spPr>
          <a:xfrm>
            <a:off x="5062916" y="4109422"/>
            <a:ext cx="1507958" cy="1001563"/>
          </a:xfrm>
          <a:prstGeom prst="downArrow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 Stochastic Signal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840706" y="2201304"/>
            <a:ext cx="10506743" cy="3875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 err="1"/>
              <a:t>Deterministik</a:t>
            </a:r>
            <a:r>
              <a:rPr lang="en-US" sz="1800" dirty="0"/>
              <a:t> </a:t>
            </a:r>
            <a:r>
              <a:rPr lang="en-US" sz="1800" dirty="0" err="1"/>
              <a:t>artinya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didefinisikan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persamaan</a:t>
            </a:r>
            <a:r>
              <a:rPr lang="en-US" sz="1800" dirty="0"/>
              <a:t> </a:t>
            </a:r>
            <a:r>
              <a:rPr lang="en-US" sz="1800" dirty="0" err="1"/>
              <a:t>matematis</a:t>
            </a:r>
            <a:r>
              <a:rPr lang="en-US" sz="1800" dirty="0"/>
              <a:t>,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setidaknya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prinsip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garis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. </a:t>
            </a:r>
            <a:r>
              <a:rPr lang="en-US" sz="1800" dirty="0" err="1"/>
              <a:t>Persamaan</a:t>
            </a:r>
            <a:r>
              <a:rPr lang="en-US" sz="1800" dirty="0"/>
              <a:t> </a:t>
            </a:r>
            <a:r>
              <a:rPr lang="en-US" sz="1800" dirty="0" err="1"/>
              <a:t>matematisnya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 yang </a:t>
            </a:r>
            <a:r>
              <a:rPr lang="en-US" sz="1800" dirty="0" err="1"/>
              <a:t>sangat</a:t>
            </a:r>
            <a:r>
              <a:rPr lang="en-US" sz="1800" dirty="0"/>
              <a:t> </a:t>
            </a:r>
            <a:r>
              <a:rPr lang="en-US" sz="1800" dirty="0" err="1"/>
              <a:t>kompleks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bahkan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diketahui</a:t>
            </a:r>
            <a:r>
              <a:rPr lang="en-US" sz="1800" dirty="0"/>
              <a:t>. </a:t>
            </a:r>
            <a:r>
              <a:rPr lang="en-US" sz="1800" dirty="0" err="1"/>
              <a:t>Sinyal</a:t>
            </a:r>
            <a:r>
              <a:rPr lang="en-US" sz="1800" dirty="0"/>
              <a:t> deterministic </a:t>
            </a:r>
            <a:r>
              <a:rPr lang="en-US" sz="1800" dirty="0" err="1"/>
              <a:t>bukan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yang random dan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diprediksi</a:t>
            </a:r>
            <a:r>
              <a:rPr lang="en-US" sz="1800" dirty="0"/>
              <a:t> </a:t>
            </a:r>
            <a:r>
              <a:rPr lang="en-US" sz="1800" dirty="0" err="1"/>
              <a:t>polanya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sebelumnya</a:t>
            </a:r>
            <a:r>
              <a:rPr lang="en-US" sz="1800" dirty="0"/>
              <a:t>,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frekuensi</a:t>
            </a:r>
            <a:r>
              <a:rPr lang="en-US" sz="1800" dirty="0"/>
              <a:t>, amplitude dan </a:t>
            </a:r>
            <a:r>
              <a:rPr lang="en-US" sz="1800" dirty="0" err="1"/>
              <a:t>phasa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23E4ED-5C62-4C7D-AFB3-F7935655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343" y="3933262"/>
            <a:ext cx="6932613" cy="285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6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Vs Stochastic Signal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840706" y="2201304"/>
            <a:ext cx="10506743" cy="3875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 err="1"/>
              <a:t>Stokastik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yang random dan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didefinisikan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persamaan</a:t>
            </a:r>
            <a:r>
              <a:rPr lang="en-US" sz="1800" dirty="0"/>
              <a:t> </a:t>
            </a:r>
            <a:r>
              <a:rPr lang="en-US" sz="1800" dirty="0" err="1"/>
              <a:t>matematis</a:t>
            </a:r>
            <a:r>
              <a:rPr lang="en-US" sz="1800" dirty="0"/>
              <a:t>.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dianalisis</a:t>
            </a:r>
            <a:r>
              <a:rPr lang="en-US" sz="1800" dirty="0"/>
              <a:t> </a:t>
            </a: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karakteristik</a:t>
            </a:r>
            <a:r>
              <a:rPr lang="en-US" sz="1800" dirty="0"/>
              <a:t> </a:t>
            </a:r>
            <a:r>
              <a:rPr lang="en-US" sz="1800" dirty="0" err="1"/>
              <a:t>umumnya</a:t>
            </a:r>
            <a:r>
              <a:rPr lang="en-US" sz="1800" dirty="0"/>
              <a:t> </a:t>
            </a:r>
            <a:r>
              <a:rPr lang="en-US" sz="1800" dirty="0" err="1"/>
              <a:t>seperti</a:t>
            </a:r>
            <a:r>
              <a:rPr lang="en-US" sz="1800" dirty="0"/>
              <a:t> mean, variance dan </a:t>
            </a:r>
            <a:r>
              <a:rPr lang="en-US" sz="1800" dirty="0" err="1"/>
              <a:t>distribusi</a:t>
            </a:r>
            <a:r>
              <a:rPr lang="en-US" sz="1800" dirty="0"/>
              <a:t> </a:t>
            </a:r>
            <a:r>
              <a:rPr lang="en-US" sz="1800" dirty="0" err="1"/>
              <a:t>fungsinya</a:t>
            </a:r>
            <a:r>
              <a:rPr lang="en-US" sz="1800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528BC-B557-44EF-92C9-EFEDC936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70" y="3609473"/>
            <a:ext cx="7357939" cy="2882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BA56B2-6AD8-441A-A71F-AA51037E0EA3}"/>
              </a:ext>
            </a:extLst>
          </p:cNvPr>
          <p:cNvSpPr txBox="1"/>
          <p:nvPr/>
        </p:nvSpPr>
        <p:spPr>
          <a:xfrm>
            <a:off x="8791074" y="4700337"/>
            <a:ext cx="505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132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CFA517-4D6A-4969-B4EB-DA855BD7D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455" y="4291247"/>
            <a:ext cx="952500" cy="800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Deterministic Signal Properties: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831850" y="2474022"/>
            <a:ext cx="10991182" cy="3875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 err="1"/>
              <a:t>Sinyal</a:t>
            </a:r>
            <a:r>
              <a:rPr lang="en-US" sz="1800" dirty="0"/>
              <a:t> periodic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yang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pola</a:t>
            </a:r>
            <a:r>
              <a:rPr lang="en-US" sz="1800" dirty="0"/>
              <a:t> </a:t>
            </a:r>
            <a:r>
              <a:rPr lang="en-US" sz="1800" dirty="0" err="1"/>
              <a:t>berulang</a:t>
            </a:r>
            <a:r>
              <a:rPr lang="en-US" sz="1800" dirty="0"/>
              <a:t> </a:t>
            </a:r>
            <a:r>
              <a:rPr lang="en-US" sz="1800" dirty="0" err="1"/>
              <a:t>setelah</a:t>
            </a:r>
            <a:r>
              <a:rPr lang="en-US" sz="1800" dirty="0"/>
              <a:t> </a:t>
            </a:r>
            <a:r>
              <a:rPr lang="en-US" sz="1800" dirty="0" err="1"/>
              <a:t>periode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(</a:t>
            </a:r>
            <a:r>
              <a:rPr lang="en-US" sz="1800" i="1" dirty="0"/>
              <a:t>T</a:t>
            </a:r>
            <a:r>
              <a:rPr lang="en-US" sz="1800" dirty="0"/>
              <a:t>).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algn="just">
              <a:lnSpc>
                <a:spcPct val="150000"/>
              </a:lnSpc>
            </a:pPr>
            <a:r>
              <a:rPr lang="en-US" sz="1800" dirty="0" err="1"/>
              <a:t>Seperti</a:t>
            </a:r>
            <a:r>
              <a:rPr lang="en-US" sz="1800" dirty="0"/>
              <a:t> yang </a:t>
            </a:r>
            <a:r>
              <a:rPr lang="en-US" sz="1800" dirty="0" err="1"/>
              <a:t>sebelumnya</a:t>
            </a:r>
            <a:r>
              <a:rPr lang="en-US" sz="1800" dirty="0"/>
              <a:t> juga </a:t>
            </a:r>
            <a:r>
              <a:rPr lang="en-US" sz="1800" dirty="0" err="1"/>
              <a:t>disampaikan</a:t>
            </a:r>
            <a:r>
              <a:rPr lang="en-US" sz="1800" dirty="0"/>
              <a:t>, </a:t>
            </a:r>
            <a:r>
              <a:rPr lang="en-US" sz="1800" dirty="0" err="1"/>
              <a:t>frekuensi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bernilai</a:t>
            </a:r>
            <a:r>
              <a:rPr lang="en-US" sz="1800" dirty="0"/>
              <a:t> hertz </a:t>
            </a:r>
            <a:r>
              <a:rPr lang="en-US" sz="1800" dirty="0" err="1"/>
              <a:t>atau</a:t>
            </a:r>
            <a:r>
              <a:rPr lang="en-US" sz="1800" dirty="0"/>
              <a:t> radian/s </a:t>
            </a:r>
            <a:r>
              <a:rPr lang="en-US" sz="1800" dirty="0" err="1"/>
              <a:t>dengan</a:t>
            </a:r>
            <a:r>
              <a:rPr lang="en-US" sz="1800" dirty="0"/>
              <a:t> symbol omega. Pada </a:t>
            </a:r>
            <a:r>
              <a:rPr lang="en-US" sz="1800" dirty="0" err="1"/>
              <a:t>matlab</a:t>
            </a:r>
            <a:r>
              <a:rPr lang="en-US" sz="1800" dirty="0"/>
              <a:t>, default </a:t>
            </a:r>
            <a:r>
              <a:rPr lang="en-US" sz="1800" dirty="0" err="1"/>
              <a:t>frekuensi</a:t>
            </a:r>
            <a:r>
              <a:rPr lang="en-US" sz="1800" dirty="0"/>
              <a:t> </a:t>
            </a:r>
            <a:r>
              <a:rPr lang="en-US" sz="1800" dirty="0" err="1"/>
              <a:t>mengunakan</a:t>
            </a:r>
            <a:r>
              <a:rPr lang="en-US" sz="1800" dirty="0"/>
              <a:t> </a:t>
            </a:r>
            <a:r>
              <a:rPr lang="en-US" sz="1800" dirty="0" err="1"/>
              <a:t>satuan</a:t>
            </a:r>
            <a:r>
              <a:rPr lang="en-US" sz="1800" dirty="0"/>
              <a:t> radian/s.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algn="just">
              <a:lnSpc>
                <a:spcPct val="150000"/>
              </a:lnSpc>
            </a:pPr>
            <a:r>
              <a:rPr lang="en-US" sz="1800" dirty="0" err="1"/>
              <a:t>Sinyal</a:t>
            </a:r>
            <a:r>
              <a:rPr lang="en-US" sz="1800" dirty="0"/>
              <a:t> sinus yang </a:t>
            </a:r>
            <a:r>
              <a:rPr lang="en-US" sz="1800" dirty="0" err="1"/>
              <a:t>sebelumnya</a:t>
            </a:r>
            <a:r>
              <a:rPr lang="en-US" sz="1800" dirty="0"/>
              <a:t> </a:t>
            </a:r>
            <a:r>
              <a:rPr lang="en-US" sz="1800" dirty="0" err="1"/>
              <a:t>dicontohkan</a:t>
            </a:r>
            <a:r>
              <a:rPr lang="en-US" sz="1800" dirty="0"/>
              <a:t> </a:t>
            </a:r>
            <a:r>
              <a:rPr lang="en-US" sz="1800" dirty="0" err="1"/>
              <a:t>menggunakan</a:t>
            </a:r>
            <a:r>
              <a:rPr lang="en-US" sz="1800" dirty="0"/>
              <a:t> </a:t>
            </a:r>
            <a:r>
              <a:rPr lang="en-US" sz="1800" dirty="0" err="1"/>
              <a:t>matlab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contoh</a:t>
            </a:r>
            <a:r>
              <a:rPr lang="en-US" sz="1800" dirty="0"/>
              <a:t> </a:t>
            </a:r>
            <a:r>
              <a:rPr lang="en-US" sz="1800" dirty="0" err="1"/>
              <a:t>sederhana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periodic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persamaan</a:t>
            </a:r>
            <a:r>
              <a:rPr lang="en-US" sz="1800" dirty="0"/>
              <a:t> </a:t>
            </a:r>
            <a:r>
              <a:rPr lang="en-US" sz="1800" dirty="0" err="1"/>
              <a:t>matematis</a:t>
            </a:r>
            <a:r>
              <a:rPr lang="en-US" sz="1800" dirty="0"/>
              <a:t> </a:t>
            </a:r>
            <a:r>
              <a:rPr lang="en-US" sz="1800" dirty="0" err="1"/>
              <a:t>sebagai</a:t>
            </a:r>
            <a:r>
              <a:rPr lang="en-US" sz="1800" dirty="0"/>
              <a:t> </a:t>
            </a:r>
            <a:r>
              <a:rPr lang="en-US" sz="1800" dirty="0" err="1"/>
              <a:t>berikut</a:t>
            </a:r>
            <a:r>
              <a:rPr lang="en-US" sz="1800" dirty="0"/>
              <a:t>.</a:t>
            </a:r>
          </a:p>
          <a:p>
            <a:pPr algn="just">
              <a:lnSpc>
                <a:spcPct val="150000"/>
              </a:lnSpc>
            </a:pPr>
            <a:endParaRPr lang="en-US" sz="1800" dirty="0"/>
          </a:p>
          <a:p>
            <a:pPr algn="just"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093B-D47E-492C-BF3B-ED0499A06FDF}"/>
              </a:ext>
            </a:extLst>
          </p:cNvPr>
          <p:cNvSpPr/>
          <p:nvPr/>
        </p:nvSpPr>
        <p:spPr>
          <a:xfrm>
            <a:off x="3751608" y="1895261"/>
            <a:ext cx="4788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Periodic</a:t>
            </a:r>
            <a:r>
              <a:rPr lang="en-US" sz="2400" dirty="0"/>
              <a:t>, Aperiodic and Transient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480EC-66F0-42CA-9325-309095554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74797"/>
            <a:ext cx="1828800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EFC94-9344-48C9-B08B-83AE3ED67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4401430"/>
            <a:ext cx="123825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124C75-5960-4AFC-8301-79CBC704E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073" y="5848569"/>
            <a:ext cx="52673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15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Deterministic Signal Properties: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831850" y="2474022"/>
            <a:ext cx="10991182" cy="38756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 err="1"/>
              <a:t>Contoh</a:t>
            </a:r>
            <a:r>
              <a:rPr lang="en-US" sz="1800" dirty="0"/>
              <a:t> lain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periodic,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square, pulse train </a:t>
            </a:r>
            <a:r>
              <a:rPr lang="en-US" sz="1800" dirty="0" err="1"/>
              <a:t>atau</a:t>
            </a:r>
            <a:r>
              <a:rPr lang="en-US" sz="1800" dirty="0"/>
              <a:t> sawtooth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093B-D47E-492C-BF3B-ED0499A06FDF}"/>
              </a:ext>
            </a:extLst>
          </p:cNvPr>
          <p:cNvSpPr/>
          <p:nvPr/>
        </p:nvSpPr>
        <p:spPr>
          <a:xfrm>
            <a:off x="3751608" y="1895261"/>
            <a:ext cx="505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Periodic</a:t>
            </a:r>
            <a:r>
              <a:rPr lang="en-US" sz="2400" b="1" dirty="0"/>
              <a:t>, Aperiodic and Transient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D3286-B7B0-483F-BD55-95322CFF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67" y="3067522"/>
            <a:ext cx="5505213" cy="2729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A88258-06E0-41FF-865A-4D91A60A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80" y="3047305"/>
            <a:ext cx="5220201" cy="27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84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Deterministic Signal Properties: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838200" y="3100908"/>
            <a:ext cx="4884899" cy="2715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 err="1"/>
              <a:t>Sinyal</a:t>
            </a:r>
            <a:r>
              <a:rPr lang="en-US" sz="1800" dirty="0"/>
              <a:t> aperiodic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berulang</a:t>
            </a:r>
            <a:r>
              <a:rPr lang="en-US" sz="1800" dirty="0"/>
              <a:t>, yang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ada</a:t>
            </a:r>
            <a:r>
              <a:rPr lang="en-US" sz="1800" dirty="0"/>
              <a:t> pada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periode</a:t>
            </a:r>
            <a:r>
              <a:rPr lang="en-US" sz="1800" dirty="0"/>
              <a:t> </a:t>
            </a:r>
            <a:r>
              <a:rPr lang="en-US" sz="1800" dirty="0" err="1"/>
              <a:t>tertentu</a:t>
            </a:r>
            <a:r>
              <a:rPr lang="en-US" sz="1800" dirty="0"/>
              <a:t>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dirty="0" err="1"/>
              <a:t>berniai</a:t>
            </a:r>
            <a:r>
              <a:rPr lang="en-US" sz="1800" dirty="0"/>
              <a:t> </a:t>
            </a:r>
            <a:r>
              <a:rPr lang="en-US" sz="1800" dirty="0" err="1"/>
              <a:t>nol</a:t>
            </a:r>
            <a:r>
              <a:rPr lang="en-US" sz="1800" dirty="0"/>
              <a:t> pada </a:t>
            </a:r>
            <a:r>
              <a:rPr lang="en-US" sz="1800" dirty="0" err="1"/>
              <a:t>waktu</a:t>
            </a:r>
            <a:r>
              <a:rPr lang="en-US" sz="1800" dirty="0"/>
              <a:t> yang lain. </a:t>
            </a:r>
            <a:r>
              <a:rPr lang="en-US" sz="1800" dirty="0" err="1"/>
              <a:t>Sinyal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termasuk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kategori</a:t>
            </a:r>
            <a:r>
              <a:rPr lang="en-US" sz="1800" dirty="0"/>
              <a:t> finite-support length yang </a:t>
            </a:r>
            <a:r>
              <a:rPr lang="en-US" sz="1800" dirty="0" err="1"/>
              <a:t>minggu</a:t>
            </a:r>
            <a:r>
              <a:rPr lang="en-US" sz="1800" dirty="0"/>
              <a:t> </a:t>
            </a:r>
            <a:r>
              <a:rPr lang="en-US" sz="1800" dirty="0" err="1"/>
              <a:t>lalu</a:t>
            </a:r>
            <a:r>
              <a:rPr lang="en-US" sz="1800" dirty="0"/>
              <a:t> </a:t>
            </a:r>
            <a:r>
              <a:rPr lang="en-US" sz="1800" dirty="0" err="1"/>
              <a:t>sudah</a:t>
            </a:r>
            <a:r>
              <a:rPr lang="en-US" sz="1800" dirty="0"/>
              <a:t> </a:t>
            </a:r>
            <a:r>
              <a:rPr lang="en-US" sz="1800" dirty="0" err="1"/>
              <a:t>dijelaskan</a:t>
            </a:r>
            <a:r>
              <a:rPr lang="en-US" sz="1800" dirty="0"/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093B-D47E-492C-BF3B-ED0499A06FDF}"/>
              </a:ext>
            </a:extLst>
          </p:cNvPr>
          <p:cNvSpPr/>
          <p:nvPr/>
        </p:nvSpPr>
        <p:spPr>
          <a:xfrm>
            <a:off x="3751608" y="1895261"/>
            <a:ext cx="505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Periodic, </a:t>
            </a:r>
            <a:r>
              <a:rPr lang="en-US" sz="2400" b="1" dirty="0">
                <a:solidFill>
                  <a:srgbClr val="0070C0"/>
                </a:solidFill>
              </a:rPr>
              <a:t>Aperiodic</a:t>
            </a:r>
            <a:r>
              <a:rPr lang="en-US" sz="2400" b="1" dirty="0"/>
              <a:t> and Transient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388AD-B55B-4D23-A818-3039D218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59" y="2453178"/>
            <a:ext cx="4884899" cy="407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6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Frequency Domain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70990" y="3630723"/>
            <a:ext cx="2008089" cy="46672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Respon</a:t>
            </a:r>
            <a:r>
              <a:rPr lang="en-US" dirty="0"/>
              <a:t> </a:t>
            </a:r>
            <a:r>
              <a:rPr lang="en-US" dirty="0" err="1"/>
              <a:t>Frekuensi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7B9AE-F284-46DE-8AB9-61D165AA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2184401"/>
            <a:ext cx="5904108" cy="335936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E4D55086-4DE9-438A-9D9F-0D58A4ACB185}"/>
              </a:ext>
            </a:extLst>
          </p:cNvPr>
          <p:cNvSpPr/>
          <p:nvPr/>
        </p:nvSpPr>
        <p:spPr>
          <a:xfrm>
            <a:off x="8420100" y="2590800"/>
            <a:ext cx="476250" cy="24574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58D81-9668-44DA-9200-9C90C64AA53F}"/>
              </a:ext>
            </a:extLst>
          </p:cNvPr>
          <p:cNvSpPr txBox="1"/>
          <p:nvPr/>
        </p:nvSpPr>
        <p:spPr>
          <a:xfrm>
            <a:off x="5143500" y="590151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Sinyal</a:t>
            </a:r>
            <a:r>
              <a:rPr lang="en-US" dirty="0"/>
              <a:t> EEG</a:t>
            </a:r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Deterministic Signal Properties: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775536" y="2794862"/>
            <a:ext cx="4884899" cy="2715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 err="1"/>
              <a:t>Sinyal</a:t>
            </a:r>
            <a:r>
              <a:rPr lang="en-US" sz="1800" dirty="0"/>
              <a:t> transient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yang </a:t>
            </a:r>
            <a:r>
              <a:rPr lang="en-US" sz="1800" dirty="0" err="1"/>
              <a:t>nilainya</a:t>
            </a:r>
            <a:r>
              <a:rPr lang="en-US" sz="1800" dirty="0"/>
              <a:t> </a:t>
            </a:r>
            <a:r>
              <a:rPr lang="en-US" sz="1800" dirty="0" err="1"/>
              <a:t>berubah-ubah</a:t>
            </a:r>
            <a:r>
              <a:rPr lang="en-US" sz="1800" dirty="0"/>
              <a:t>. </a:t>
            </a:r>
            <a:r>
              <a:rPr lang="en-US" sz="1800" dirty="0" err="1"/>
              <a:t>Artinya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pola</a:t>
            </a:r>
            <a:r>
              <a:rPr lang="en-US" sz="1800" dirty="0"/>
              <a:t> dan </a:t>
            </a:r>
            <a:r>
              <a:rPr lang="en-US" sz="1800" dirty="0" err="1"/>
              <a:t>selalu</a:t>
            </a:r>
            <a:r>
              <a:rPr lang="en-US" sz="1800" dirty="0"/>
              <a:t> </a:t>
            </a:r>
            <a:r>
              <a:rPr lang="en-US" sz="1800" dirty="0" err="1"/>
              <a:t>berubah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namun</a:t>
            </a:r>
            <a:r>
              <a:rPr lang="en-US" sz="1800" dirty="0"/>
              <a:t> </a:t>
            </a:r>
            <a:r>
              <a:rPr lang="en-US" sz="1800" dirty="0" err="1"/>
              <a:t>masih</a:t>
            </a:r>
            <a:r>
              <a:rPr lang="en-US" sz="1800" dirty="0"/>
              <a:t> </a:t>
            </a:r>
            <a:r>
              <a:rPr lang="en-US" sz="1800" dirty="0" err="1"/>
              <a:t>tetap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didefinisikan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persamaan</a:t>
            </a:r>
            <a:r>
              <a:rPr lang="en-US" sz="1800" dirty="0"/>
              <a:t> </a:t>
            </a:r>
            <a:r>
              <a:rPr lang="en-US" sz="1800" dirty="0" err="1"/>
              <a:t>matematis</a:t>
            </a:r>
            <a:r>
              <a:rPr lang="en-US" sz="1800" dirty="0"/>
              <a:t>. </a:t>
            </a:r>
            <a:r>
              <a:rPr lang="en-US" sz="1800" dirty="0" err="1"/>
              <a:t>Hanya</a:t>
            </a:r>
            <a:r>
              <a:rPr lang="en-US" sz="1800" dirty="0"/>
              <a:t> </a:t>
            </a:r>
            <a:r>
              <a:rPr lang="en-US" sz="1800" dirty="0" err="1"/>
              <a:t>sata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</a:t>
            </a:r>
            <a:r>
              <a:rPr lang="en-US" sz="1800" dirty="0" err="1"/>
              <a:t>nya</a:t>
            </a:r>
            <a:r>
              <a:rPr lang="en-US" sz="1800" dirty="0"/>
              <a:t> </a:t>
            </a:r>
            <a:r>
              <a:rPr lang="en-US" sz="1800" dirty="0" err="1"/>
              <a:t>berubah-ubah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level </a:t>
            </a:r>
            <a:r>
              <a:rPr lang="en-US" sz="1800" dirty="0" err="1"/>
              <a:t>satu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level lain dan </a:t>
            </a:r>
            <a:r>
              <a:rPr lang="en-US" sz="1800" dirty="0" err="1"/>
              <a:t>tanpa</a:t>
            </a:r>
            <a:r>
              <a:rPr lang="en-US" sz="1800" dirty="0"/>
              <a:t> </a:t>
            </a:r>
            <a:r>
              <a:rPr lang="en-US" sz="1800" dirty="0" err="1"/>
              <a:t>pernah</a:t>
            </a:r>
            <a:r>
              <a:rPr lang="en-US" sz="1800" dirty="0"/>
              <a:t> </a:t>
            </a:r>
            <a:r>
              <a:rPr lang="en-US" sz="1800" dirty="0" err="1"/>
              <a:t>kembali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awalnya</a:t>
            </a:r>
            <a:r>
              <a:rPr lang="en-US" sz="18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093B-D47E-492C-BF3B-ED0499A06FDF}"/>
              </a:ext>
            </a:extLst>
          </p:cNvPr>
          <p:cNvSpPr/>
          <p:nvPr/>
        </p:nvSpPr>
        <p:spPr>
          <a:xfrm>
            <a:off x="3751608" y="1895261"/>
            <a:ext cx="5059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Periodic, Aperiodic and </a:t>
            </a:r>
            <a:r>
              <a:rPr lang="en-US" sz="2400" b="1" dirty="0">
                <a:solidFill>
                  <a:srgbClr val="0070C0"/>
                </a:solidFill>
              </a:rPr>
              <a:t>Transient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94E9AD-26D5-4765-AA4A-9DE3527EE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474" y="2977862"/>
            <a:ext cx="6217148" cy="253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Time-Invariant Vs Non-Stationary Signal 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775536" y="2608822"/>
            <a:ext cx="5570120" cy="2715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 err="1"/>
              <a:t>Sinyal</a:t>
            </a:r>
            <a:r>
              <a:rPr lang="en-US" sz="1800" dirty="0"/>
              <a:t> time-Invariant </a:t>
            </a:r>
            <a:r>
              <a:rPr lang="en-US" sz="1800" dirty="0" err="1"/>
              <a:t>artinya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yang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berubah</a:t>
            </a:r>
            <a:r>
              <a:rPr lang="en-US" sz="1800" dirty="0"/>
              <a:t> </a:t>
            </a:r>
            <a:r>
              <a:rPr lang="en-US" sz="1800" dirty="0" err="1"/>
              <a:t>bentuk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nilainya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. Time-Invariant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persamaan</a:t>
            </a:r>
            <a:r>
              <a:rPr lang="en-US" sz="1800" dirty="0"/>
              <a:t> </a:t>
            </a:r>
            <a:r>
              <a:rPr lang="en-US" sz="1800" dirty="0" err="1"/>
              <a:t>matematis</a:t>
            </a:r>
            <a:r>
              <a:rPr lang="en-US" sz="1800" dirty="0"/>
              <a:t> yang </a:t>
            </a:r>
            <a:r>
              <a:rPr lang="en-US" sz="1800" dirty="0" err="1"/>
              <a:t>tetap</a:t>
            </a:r>
            <a:r>
              <a:rPr lang="en-US" sz="1800" dirty="0"/>
              <a:t> dan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berubah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. </a:t>
            </a:r>
            <a:r>
              <a:rPr lang="en-US" sz="1800" dirty="0" err="1"/>
              <a:t>Namun</a:t>
            </a:r>
            <a:r>
              <a:rPr lang="en-US" sz="1800" dirty="0"/>
              <a:t>, </a:t>
            </a:r>
            <a:r>
              <a:rPr lang="en-US" sz="1800" dirty="0" err="1"/>
              <a:t>sebenarnya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Time-invariant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berubah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 </a:t>
            </a:r>
            <a:r>
              <a:rPr lang="en-US" sz="1800" dirty="0" err="1"/>
              <a:t>asalkan</a:t>
            </a:r>
            <a:r>
              <a:rPr lang="en-US" sz="1800" dirty="0"/>
              <a:t> </a:t>
            </a:r>
            <a:r>
              <a:rPr lang="en-US" sz="1800" dirty="0" err="1"/>
              <a:t>tidak</a:t>
            </a:r>
            <a:r>
              <a:rPr lang="en-US" sz="1800" dirty="0"/>
              <a:t> </a:t>
            </a:r>
            <a:r>
              <a:rPr lang="en-US" sz="1800" dirty="0" err="1"/>
              <a:t>mengubah</a:t>
            </a:r>
            <a:r>
              <a:rPr lang="en-US" sz="1800" dirty="0"/>
              <a:t> </a:t>
            </a:r>
            <a:r>
              <a:rPr lang="en-US" sz="1800" dirty="0" err="1"/>
              <a:t>persamaan</a:t>
            </a:r>
            <a:r>
              <a:rPr lang="en-US" sz="1800" dirty="0"/>
              <a:t> </a:t>
            </a:r>
            <a:r>
              <a:rPr lang="en-US" sz="1800" dirty="0" err="1"/>
              <a:t>matematisnya</a:t>
            </a:r>
            <a:r>
              <a:rPr lang="en-US" sz="1800" dirty="0"/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093B-D47E-492C-BF3B-ED0499A06FDF}"/>
              </a:ext>
            </a:extLst>
          </p:cNvPr>
          <p:cNvSpPr/>
          <p:nvPr/>
        </p:nvSpPr>
        <p:spPr>
          <a:xfrm>
            <a:off x="4794345" y="1802241"/>
            <a:ext cx="2282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Time-Invariant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69EE4-836F-495F-980A-87A938ADB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0" y="5746260"/>
            <a:ext cx="4500812" cy="661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18FC9-3AE3-4EE8-8C77-B9246B1E8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288" y="2608822"/>
            <a:ext cx="4216872" cy="339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5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Time-Invariant Vs Non-Stationary Signal 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16D8184-1FCC-4180-9330-BB28B72DD208}"/>
              </a:ext>
            </a:extLst>
          </p:cNvPr>
          <p:cNvSpPr txBox="1">
            <a:spLocks/>
          </p:cNvSpPr>
          <p:nvPr/>
        </p:nvSpPr>
        <p:spPr>
          <a:xfrm>
            <a:off x="543094" y="2417452"/>
            <a:ext cx="5817798" cy="3876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 dirty="0" err="1"/>
              <a:t>Sinyal</a:t>
            </a:r>
            <a:r>
              <a:rPr lang="en-US" sz="1800" dirty="0"/>
              <a:t> non-</a:t>
            </a:r>
            <a:r>
              <a:rPr lang="en-US" sz="1800" dirty="0" err="1"/>
              <a:t>stasioner</a:t>
            </a:r>
            <a:r>
              <a:rPr lang="en-US" sz="1800" dirty="0"/>
              <a:t>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yang </a:t>
            </a:r>
            <a:r>
              <a:rPr lang="en-US" sz="1800" dirty="0" err="1"/>
              <a:t>karakteristik</a:t>
            </a:r>
            <a:r>
              <a:rPr lang="en-US" sz="1800" dirty="0"/>
              <a:t> </a:t>
            </a:r>
            <a:r>
              <a:rPr lang="en-US" sz="1800" dirty="0" err="1"/>
              <a:t>statistiknya</a:t>
            </a:r>
            <a:r>
              <a:rPr lang="en-US" sz="1800" dirty="0"/>
              <a:t>, </a:t>
            </a:r>
            <a:r>
              <a:rPr lang="en-US" sz="1800" dirty="0" err="1"/>
              <a:t>seperti</a:t>
            </a:r>
            <a:r>
              <a:rPr lang="en-US" sz="1800" dirty="0"/>
              <a:t> mean, </a:t>
            </a:r>
            <a:r>
              <a:rPr lang="en-US" sz="1800" dirty="0" err="1"/>
              <a:t>varians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nilai</a:t>
            </a:r>
            <a:r>
              <a:rPr lang="en-US" sz="1800" dirty="0"/>
              <a:t> </a:t>
            </a:r>
            <a:r>
              <a:rPr lang="en-US" sz="1800" dirty="0" err="1"/>
              <a:t>korelasi</a:t>
            </a:r>
            <a:r>
              <a:rPr lang="en-US" sz="1800" dirty="0"/>
              <a:t> </a:t>
            </a:r>
            <a:r>
              <a:rPr lang="en-US" sz="1800" dirty="0" err="1"/>
              <a:t>antar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</a:t>
            </a:r>
            <a:r>
              <a:rPr lang="en-US" sz="1800" dirty="0" err="1"/>
              <a:t>berubah-ubah</a:t>
            </a:r>
            <a:r>
              <a:rPr lang="en-US" sz="1800" dirty="0"/>
              <a:t> </a:t>
            </a:r>
            <a:r>
              <a:rPr lang="en-US" sz="1800" dirty="0" err="1"/>
              <a:t>terhadap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. </a:t>
            </a:r>
            <a:r>
              <a:rPr lang="en-US" sz="1800" dirty="0" err="1"/>
              <a:t>Apabila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non </a:t>
            </a:r>
            <a:r>
              <a:rPr lang="en-US" sz="1800" dirty="0" err="1"/>
              <a:t>stasioner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didefinisikan</a:t>
            </a:r>
            <a:r>
              <a:rPr lang="en-US" sz="1800" dirty="0"/>
              <a:t> </a:t>
            </a:r>
            <a:r>
              <a:rPr lang="en-US" sz="1800" dirty="0" err="1"/>
              <a:t>persamaan</a:t>
            </a:r>
            <a:r>
              <a:rPr lang="en-US" sz="1800" dirty="0"/>
              <a:t> </a:t>
            </a:r>
            <a:r>
              <a:rPr lang="en-US" sz="1800" dirty="0" err="1"/>
              <a:t>matematis</a:t>
            </a:r>
            <a:r>
              <a:rPr lang="en-US" sz="1800" dirty="0"/>
              <a:t>, </a:t>
            </a:r>
            <a:r>
              <a:rPr lang="en-US" sz="1800" dirty="0" err="1"/>
              <a:t>maka</a:t>
            </a:r>
            <a:r>
              <a:rPr lang="en-US" sz="1800" dirty="0"/>
              <a:t> </a:t>
            </a:r>
            <a:r>
              <a:rPr lang="en-US" sz="1800" dirty="0" err="1"/>
              <a:t>persamana</a:t>
            </a:r>
            <a:r>
              <a:rPr lang="en-US" sz="1800" dirty="0"/>
              <a:t> </a:t>
            </a:r>
            <a:r>
              <a:rPr lang="en-US" sz="1800" dirty="0" err="1"/>
              <a:t>matematisnya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berubah-ubah</a:t>
            </a:r>
            <a:r>
              <a:rPr lang="en-US" sz="1800" dirty="0"/>
              <a:t> </a:t>
            </a:r>
            <a:r>
              <a:rPr lang="en-US" sz="1800" dirty="0" err="1"/>
              <a:t>seiring</a:t>
            </a:r>
            <a:r>
              <a:rPr lang="en-US" sz="1800" dirty="0"/>
              <a:t> </a:t>
            </a:r>
            <a:r>
              <a:rPr lang="en-US" sz="1800" dirty="0" err="1"/>
              <a:t>perubahan</a:t>
            </a:r>
            <a:r>
              <a:rPr lang="en-US" sz="1800" dirty="0"/>
              <a:t> </a:t>
            </a:r>
            <a:r>
              <a:rPr lang="en-US" sz="1800" dirty="0" err="1"/>
              <a:t>waktu</a:t>
            </a:r>
            <a:r>
              <a:rPr lang="en-US" sz="1800" dirty="0"/>
              <a:t>. </a:t>
            </a:r>
            <a:r>
              <a:rPr lang="en-US" sz="1800" dirty="0" err="1"/>
              <a:t>Contohnya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EEG. </a:t>
            </a:r>
            <a:r>
              <a:rPr lang="en-US" sz="1800" dirty="0" err="1"/>
              <a:t>Karakteristik</a:t>
            </a:r>
            <a:r>
              <a:rPr lang="en-US" sz="1800" dirty="0"/>
              <a:t> statistic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sinyal</a:t>
            </a:r>
            <a:r>
              <a:rPr lang="en-US" sz="1800" dirty="0"/>
              <a:t> EEG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berubah-ubah</a:t>
            </a:r>
            <a:r>
              <a:rPr lang="en-US" sz="1800" dirty="0"/>
              <a:t> </a:t>
            </a:r>
            <a:r>
              <a:rPr lang="en-US" sz="1800" dirty="0" err="1"/>
              <a:t>bergantung</a:t>
            </a:r>
            <a:r>
              <a:rPr lang="en-US" sz="1800" dirty="0"/>
              <a:t> pada </a:t>
            </a:r>
            <a:r>
              <a:rPr lang="en-US" sz="1800" dirty="0" err="1"/>
              <a:t>kondisi</a:t>
            </a:r>
            <a:r>
              <a:rPr lang="en-US" sz="1800" dirty="0"/>
              <a:t> internal </a:t>
            </a:r>
            <a:r>
              <a:rPr lang="en-US" sz="1800" dirty="0" err="1"/>
              <a:t>otak</a:t>
            </a:r>
            <a:r>
              <a:rPr lang="en-US" sz="18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0B093B-D47E-492C-BF3B-ED0499A06FDF}"/>
              </a:ext>
            </a:extLst>
          </p:cNvPr>
          <p:cNvSpPr/>
          <p:nvPr/>
        </p:nvSpPr>
        <p:spPr>
          <a:xfrm>
            <a:off x="4794345" y="1802241"/>
            <a:ext cx="2218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Non-Stationer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6A4EB-02FE-4CC9-82B4-30E91CB9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060" y="2690166"/>
            <a:ext cx="5636398" cy="30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14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483" y="1539138"/>
            <a:ext cx="4395258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Biosystems Modeling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8" y="2592569"/>
            <a:ext cx="6351611" cy="836431"/>
          </a:xfrm>
        </p:spPr>
        <p:txBody>
          <a:bodyPr/>
          <a:lstStyle/>
          <a:p>
            <a:r>
              <a:rPr lang="en-US" dirty="0"/>
              <a:t>Analog model dan system model (Transfer </a:t>
            </a:r>
            <a:r>
              <a:rPr lang="en-US" dirty="0" err="1"/>
              <a:t>Fungsi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A30E8C69-1411-43C5-BBF6-B8AB98C5875A}"/>
              </a:ext>
            </a:extLst>
          </p:cNvPr>
          <p:cNvSpPr txBox="1">
            <a:spLocks/>
          </p:cNvSpPr>
          <p:nvPr/>
        </p:nvSpPr>
        <p:spPr>
          <a:xfrm>
            <a:off x="190501" y="3200033"/>
            <a:ext cx="6768712" cy="4011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dirty="0" err="1"/>
              <a:t>Dalam</a:t>
            </a:r>
            <a:r>
              <a:rPr lang="en-US" dirty="0"/>
              <a:t> analog model, </a:t>
            </a:r>
            <a:r>
              <a:rPr lang="en-US" dirty="0" err="1"/>
              <a:t>elemen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mekanik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biologis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merepresentasikan</a:t>
            </a:r>
            <a:r>
              <a:rPr lang="en-US" dirty="0"/>
              <a:t> stimulus dan response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system </a:t>
            </a:r>
            <a:r>
              <a:rPr lang="en-US" dirty="0" err="1"/>
              <a:t>biologis</a:t>
            </a:r>
            <a:r>
              <a:rPr lang="en-US" dirty="0"/>
              <a:t>. </a:t>
            </a:r>
            <a:r>
              <a:rPr lang="en-US" dirty="0" err="1"/>
              <a:t>Contohnya</a:t>
            </a:r>
            <a:r>
              <a:rPr lang="en-US" dirty="0"/>
              <a:t> </a:t>
            </a:r>
            <a:r>
              <a:rPr lang="en-US" dirty="0" err="1"/>
              <a:t>otot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model analog </a:t>
            </a:r>
            <a:r>
              <a:rPr lang="en-US" dirty="0" err="1"/>
              <a:t>diumpamakan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gaya</a:t>
            </a:r>
            <a:r>
              <a:rPr lang="en-US" dirty="0"/>
              <a:t> dan </a:t>
            </a:r>
            <a:r>
              <a:rPr lang="en-US" dirty="0" err="1"/>
              <a:t>pegas</a:t>
            </a:r>
            <a:r>
              <a:rPr lang="en-US" dirty="0"/>
              <a:t> yang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otot</a:t>
            </a:r>
            <a:r>
              <a:rPr lang="en-US" dirty="0"/>
              <a:t> yang </a:t>
            </a:r>
            <a:r>
              <a:rPr lang="en-US" dirty="0" err="1"/>
              <a:t>elastis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System model </a:t>
            </a:r>
            <a:r>
              <a:rPr lang="en-US" dirty="0" err="1"/>
              <a:t>merupakan</a:t>
            </a:r>
            <a:r>
              <a:rPr lang="en-US" dirty="0"/>
              <a:t> model yang </a:t>
            </a:r>
            <a:r>
              <a:rPr lang="en-US" dirty="0" err="1"/>
              <a:t>merepresentasikan</a:t>
            </a:r>
            <a:r>
              <a:rPr lang="en-US" dirty="0"/>
              <a:t> proses </a:t>
            </a:r>
            <a:r>
              <a:rPr lang="en-US" dirty="0" err="1"/>
              <a:t>biologis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meniru</a:t>
            </a:r>
            <a:r>
              <a:rPr lang="en-US" dirty="0"/>
              <a:t> proses stimulus dan response </a:t>
            </a:r>
            <a:r>
              <a:rPr lang="en-US" dirty="0" err="1"/>
              <a:t>dalam</a:t>
            </a:r>
            <a:r>
              <a:rPr lang="en-US" dirty="0"/>
              <a:t> system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</a:t>
            </a:r>
            <a:r>
              <a:rPr lang="en-US" dirty="0" err="1"/>
              <a:t>diferensial</a:t>
            </a:r>
            <a:r>
              <a:rPr lang="en-US" dirty="0"/>
              <a:t> dan </a:t>
            </a:r>
            <a:r>
              <a:rPr lang="en-US" dirty="0" err="1"/>
              <a:t>dapat</a:t>
            </a:r>
            <a:r>
              <a:rPr lang="en-US" dirty="0"/>
              <a:t> juga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persamaan</a:t>
            </a:r>
            <a:r>
              <a:rPr lang="en-US" dirty="0"/>
              <a:t> non linear. Karena </a:t>
            </a:r>
            <a:r>
              <a:rPr lang="en-US" dirty="0" err="1"/>
              <a:t>dalam</a:t>
            </a:r>
            <a:r>
              <a:rPr lang="en-US" dirty="0"/>
              <a:t>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menjelaskan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input </a:t>
            </a:r>
            <a:r>
              <a:rPr lang="en-US" dirty="0" err="1"/>
              <a:t>ditransferkan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output, </a:t>
            </a:r>
            <a:r>
              <a:rPr lang="en-US" dirty="0" err="1"/>
              <a:t>maka</a:t>
            </a:r>
            <a:r>
              <a:rPr lang="en-US" dirty="0"/>
              <a:t> model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model transfer </a:t>
            </a:r>
            <a:r>
              <a:rPr lang="en-US" dirty="0" err="1"/>
              <a:t>fungsi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F782C-C24F-4049-BB22-6CE468DCB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55" y="1158397"/>
            <a:ext cx="4742817" cy="177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08AAB2-E3A9-4EC6-8319-B2389632E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75" y="4183860"/>
            <a:ext cx="4572361" cy="12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918205" y="1"/>
            <a:ext cx="8354248" cy="55694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dirty="0" err="1"/>
              <a:t>Terima</a:t>
            </a:r>
            <a:r>
              <a:rPr lang="en-US" dirty="0"/>
              <a:t> Kasih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25" y="538889"/>
            <a:ext cx="8153400" cy="4267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タイトル 4"/>
              <p:cNvSpPr>
                <a:spLocks noGrp="1"/>
              </p:cNvSpPr>
              <p:nvPr>
                <p:ph type="ctrTitle"/>
              </p:nvPr>
            </p:nvSpPr>
            <p:spPr>
              <a:xfrm>
                <a:off x="420269" y="382700"/>
                <a:ext cx="10362301" cy="105733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ID" altLang="ja-JP" b="0" i="1" smtClean="0">
                          <a:latin typeface="Cambria Math" panose="02040503050406030204" pitchFamily="18" charset="0"/>
                        </a:rPr>
                        <m:t>𝑆𝑖𝑛𝑦𝑎𝑙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5" name="タイトル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420269" y="382700"/>
                <a:ext cx="10362301" cy="105733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プレースホルダー 6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00782" y="2058159"/>
                <a:ext cx="2835294" cy="57603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altLang="ja-JP" b="0" i="1" smtClean="0">
                          <a:latin typeface="Cambria Math" panose="02040503050406030204" pitchFamily="18" charset="0"/>
                        </a:rPr>
                        <m:t>𝑂𝑠𝑐𝑖𝑙𝑙𝑎𝑡𝑖𝑜𝑛</m:t>
                      </m:r>
                    </m:oMath>
                  </m:oMathPara>
                </a14:m>
                <a:endParaRPr lang="en-US" altLang="ja-JP" dirty="0"/>
              </a:p>
            </p:txBody>
          </p:sp>
        </mc:Choice>
        <mc:Fallback>
          <p:sp>
            <p:nvSpPr>
              <p:cNvPr id="7" name="テキスト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00782" y="2058159"/>
                <a:ext cx="2835294" cy="5760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wn Arrow 1"/>
          <p:cNvSpPr/>
          <p:nvPr/>
        </p:nvSpPr>
        <p:spPr>
          <a:xfrm>
            <a:off x="1541783" y="1665598"/>
            <a:ext cx="460075" cy="354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en-US" sz="2133">
              <a:solidFill>
                <a:prstClr val="white"/>
              </a:solidFill>
              <a:latin typeface="Open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プレースホルダー 6"/>
              <p:cNvSpPr txBox="1">
                <a:spLocks/>
              </p:cNvSpPr>
              <p:nvPr/>
            </p:nvSpPr>
            <p:spPr>
              <a:xfrm>
                <a:off x="-19639" y="3320649"/>
                <a:ext cx="3582917" cy="576031"/>
              </a:xfrm>
              <a:prstGeom prst="rect">
                <a:avLst/>
              </a:prstGeom>
            </p:spPr>
            <p:txBody>
              <a:bodyPr vert="horz" lIns="108850" tIns="54425" rIns="108850" bIns="54425" rtlCol="0" anchor="b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kumimoji="1" sz="4000" kern="1200" baseline="0">
                    <a:solidFill>
                      <a:schemeClr val="tx2"/>
                    </a:solidFill>
                    <a:latin typeface="Route 159 UltraLight" pitchFamily="50" charset="0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altLang="ja-JP" sz="2667" i="1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𝑅𝑜𝑡𝑎𝑡𝑖𝑜𝑛</m:t>
                      </m:r>
                    </m:oMath>
                  </m:oMathPara>
                </a14:m>
                <a:endParaRPr lang="en-US" altLang="ja-JP" sz="2667" dirty="0">
                  <a:solidFill>
                    <a:srgbClr val="545454"/>
                  </a:solidFill>
                </a:endParaRPr>
              </a:p>
            </p:txBody>
          </p:sp>
        </mc:Choice>
        <mc:Fallback>
          <p:sp>
            <p:nvSpPr>
              <p:cNvPr id="6" name="テキスト プレースホルダー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639" y="3320649"/>
                <a:ext cx="3582917" cy="576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1495776" y="2672489"/>
            <a:ext cx="483079" cy="51732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en-US" sz="2133">
              <a:solidFill>
                <a:prstClr val="white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4377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064" y="468679"/>
            <a:ext cx="7893050" cy="4292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タイトル 4"/>
              <p:cNvSpPr>
                <a:spLocks noGrp="1"/>
              </p:cNvSpPr>
              <p:nvPr>
                <p:ph type="ctrTitle"/>
              </p:nvPr>
            </p:nvSpPr>
            <p:spPr>
              <a:xfrm>
                <a:off x="420269" y="382700"/>
                <a:ext cx="10362301" cy="105733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ID" altLang="ja-JP" b="0" i="1" smtClean="0">
                          <a:latin typeface="Cambria Math" panose="02040503050406030204" pitchFamily="18" charset="0"/>
                        </a:rPr>
                        <m:t>𝑆𝑖𝑛𝑦𝑎𝑙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>
          <p:sp>
            <p:nvSpPr>
              <p:cNvPr id="5" name="タイトル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420269" y="382700"/>
                <a:ext cx="10362301" cy="105733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テキスト プレースホルダー 6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00782" y="2058159"/>
                <a:ext cx="2835294" cy="57603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altLang="ja-JP" b="0" i="1" smtClean="0">
                          <a:latin typeface="Cambria Math" panose="02040503050406030204" pitchFamily="18" charset="0"/>
                        </a:rPr>
                        <m:t>𝑂𝑠𝑐𝑖𝑙𝑙𝑎𝑡𝑖𝑜𝑛</m:t>
                      </m:r>
                    </m:oMath>
                  </m:oMathPara>
                </a14:m>
                <a:endParaRPr lang="en-US" altLang="ja-JP" dirty="0"/>
              </a:p>
            </p:txBody>
          </p:sp>
        </mc:Choice>
        <mc:Fallback>
          <p:sp>
            <p:nvSpPr>
              <p:cNvPr id="7" name="テキスト プレースホルダー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00782" y="2058159"/>
                <a:ext cx="2835294" cy="5760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wn Arrow 1"/>
          <p:cNvSpPr/>
          <p:nvPr/>
        </p:nvSpPr>
        <p:spPr>
          <a:xfrm>
            <a:off x="1541783" y="1665598"/>
            <a:ext cx="460075" cy="35426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en-US" sz="2133">
              <a:solidFill>
                <a:prstClr val="white"/>
              </a:solidFill>
              <a:latin typeface="Open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テキスト プレースホルダー 6"/>
              <p:cNvSpPr txBox="1">
                <a:spLocks/>
              </p:cNvSpPr>
              <p:nvPr/>
            </p:nvSpPr>
            <p:spPr>
              <a:xfrm>
                <a:off x="-19639" y="3320649"/>
                <a:ext cx="3582917" cy="576031"/>
              </a:xfrm>
              <a:prstGeom prst="rect">
                <a:avLst/>
              </a:prstGeom>
            </p:spPr>
            <p:txBody>
              <a:bodyPr vert="horz" lIns="108850" tIns="54425" rIns="108850" bIns="54425" rtlCol="0" anchor="b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kumimoji="1" sz="4000" kern="1200" baseline="0">
                    <a:solidFill>
                      <a:schemeClr val="tx2"/>
                    </a:solidFill>
                    <a:latin typeface="Route 159 UltraLight" pitchFamily="50" charset="0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088556">
                  <a:spcBef>
                    <a:spcPts val="8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D" altLang="ja-JP" sz="2667" i="1">
                          <a:solidFill>
                            <a:srgbClr val="545454"/>
                          </a:solidFill>
                          <a:latin typeface="Cambria Math" panose="02040503050406030204" pitchFamily="18" charset="0"/>
                        </a:rPr>
                        <m:t>𝑅𝑜𝑡𝑎𝑡𝑖𝑜𝑛</m:t>
                      </m:r>
                    </m:oMath>
                  </m:oMathPara>
                </a14:m>
                <a:endParaRPr lang="en-US" altLang="ja-JP" sz="2667" dirty="0">
                  <a:solidFill>
                    <a:srgbClr val="545454"/>
                  </a:solidFill>
                </a:endParaRPr>
              </a:p>
            </p:txBody>
          </p:sp>
        </mc:Choice>
        <mc:Fallback>
          <p:sp>
            <p:nvSpPr>
              <p:cNvPr id="6" name="テキスト プレースホルダー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639" y="3320649"/>
                <a:ext cx="3582917" cy="5760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1495776" y="2672489"/>
            <a:ext cx="483079" cy="51732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556"/>
            <a:endParaRPr kumimoji="1" lang="en-US" sz="2133">
              <a:solidFill>
                <a:prstClr val="white"/>
              </a:solidFill>
              <a:latin typeface="Open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634" y="5418228"/>
            <a:ext cx="4032250" cy="895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30931" y="5005373"/>
            <a:ext cx="311566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88556"/>
            <a:r>
              <a:rPr kumimoji="1" lang="en-ID" sz="2133" dirty="0">
                <a:solidFill>
                  <a:srgbClr val="1C1C1C"/>
                </a:solidFill>
                <a:latin typeface="Open Sans"/>
              </a:rPr>
              <a:t>Discrete time sequence :</a:t>
            </a:r>
            <a:endParaRPr kumimoji="1" lang="en-US" sz="2133" dirty="0">
              <a:solidFill>
                <a:srgbClr val="1C1C1C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818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51" y="-142578"/>
            <a:ext cx="65278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54" y="3315898"/>
            <a:ext cx="6498806" cy="3530600"/>
          </a:xfrm>
          <a:prstGeom prst="rect">
            <a:avLst/>
          </a:prstGeom>
        </p:spPr>
      </p:pic>
      <p:sp>
        <p:nvSpPr>
          <p:cNvPr id="36" name="タイトル 35"/>
          <p:cNvSpPr>
            <a:spLocks noGrp="1"/>
          </p:cNvSpPr>
          <p:nvPr>
            <p:ph type="title"/>
          </p:nvPr>
        </p:nvSpPr>
        <p:spPr>
          <a:xfrm>
            <a:off x="6449651" y="495546"/>
            <a:ext cx="5741820" cy="672394"/>
          </a:xfrm>
        </p:spPr>
        <p:txBody>
          <a:bodyPr>
            <a:noAutofit/>
          </a:bodyPr>
          <a:lstStyle/>
          <a:p>
            <a:r>
              <a:rPr lang="en-ID" sz="2933" b="1" i="1" dirty="0"/>
              <a:t>Fourier Series for Periodic Signals</a:t>
            </a:r>
            <a:endParaRPr lang="ja-JP" altLang="en-US" sz="2933" dirty="0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6"/>
          </p:nvPr>
        </p:nvSpPr>
        <p:spPr>
          <a:xfrm>
            <a:off x="6553646" y="2943061"/>
            <a:ext cx="6384709" cy="623628"/>
          </a:xfrm>
        </p:spPr>
        <p:txBody>
          <a:bodyPr/>
          <a:lstStyle/>
          <a:p>
            <a:r>
              <a:rPr kumimoji="1" lang="en-ID" altLang="ja-JP" dirty="0">
                <a:solidFill>
                  <a:srgbClr val="FFC000"/>
                </a:solidFill>
              </a:rPr>
              <a:t>Phase</a:t>
            </a:r>
            <a:endParaRPr kumimoji="1" lang="ja-JP" altLang="en-US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テキスト プレースホルダー 36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501649" y="3703609"/>
                <a:ext cx="5529854" cy="2112235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ID" sz="1600" dirty="0">
                    <a:solidFill>
                      <a:schemeClr val="tx1"/>
                    </a:solidFill>
                  </a:rPr>
                  <a:t>What is less obvious is that the phase relation between the sinusoids is also important in determining the shape of the composite signal.</a:t>
                </a:r>
              </a:p>
              <a:p>
                <a:pPr algn="just"/>
                <a:r>
                  <a:rPr lang="en-ID" sz="1600" dirty="0"/>
                  <a:t>a set of cosine functions</a:t>
                </a:r>
              </a:p>
              <a:p>
                <a:pPr algn="just"/>
                <a:r>
                  <a:rPr lang="en-ID" sz="1600" dirty="0"/>
                  <a:t>	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D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ID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os</m:t>
                    </m:r>
                    <m:r>
                      <a:rPr lang="en-ID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ID" sz="1600" dirty="0"/>
              </a:p>
              <a:p>
                <a:pPr marL="954664" indent="-954664" algn="just"/>
                <a:r>
                  <a:rPr lang="en-ID" sz="1600" dirty="0"/>
                  <a:t>the other being a set of sine functions 	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D" sz="16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D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D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D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ID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ID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ja-JP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7" name="テキスト プレースホルダー 3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501649" y="3703609"/>
                <a:ext cx="5529854" cy="2112235"/>
              </a:xfrm>
              <a:blipFill>
                <a:blip r:embed="rId4"/>
                <a:stretch>
                  <a:fillRect b="-2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kumimoji="1" lang="en-US" altLang="ja-JP" dirty="0">
                <a:solidFill>
                  <a:srgbClr val="1C1C1C">
                    <a:tint val="75000"/>
                  </a:srgbClr>
                </a:solidFill>
                <a:latin typeface="Route 159 UltraLight"/>
              </a:rPr>
              <a:t>Osmalina Nur Rahma, S.T., M.Si</a:t>
            </a:r>
            <a:endParaRPr kumimoji="1" lang="ja-JP" altLang="en-US" dirty="0">
              <a:solidFill>
                <a:srgbClr val="1C1C1C">
                  <a:tint val="75000"/>
                </a:srgbClr>
              </a:solidFill>
              <a:latin typeface="Route 159 UltraLight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8556"/>
            <a:fld id="{E6459DFB-86F3-43FA-8567-2EA6E426AE90}" type="slidenum">
              <a:rPr kumimoji="1" lang="ja-JP" altLang="en-US">
                <a:solidFill>
                  <a:prstClr val="white"/>
                </a:solidFill>
                <a:latin typeface="Open Sans"/>
              </a:rPr>
              <a:pPr defTabSz="1088556"/>
              <a:t>5</a:t>
            </a:fld>
            <a:endParaRPr kumimoji="1" lang="ja-JP" altLang="en-US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4" name="テキスト プレースホルダー 37"/>
          <p:cNvSpPr txBox="1">
            <a:spLocks/>
          </p:cNvSpPr>
          <p:nvPr/>
        </p:nvSpPr>
        <p:spPr>
          <a:xfrm>
            <a:off x="6553646" y="1560185"/>
            <a:ext cx="6384709" cy="623628"/>
          </a:xfrm>
          <a:prstGeom prst="rect">
            <a:avLst/>
          </a:prstGeom>
        </p:spPr>
        <p:txBody>
          <a:bodyPr vert="horz" lIns="108850" tIns="54425" rIns="108850" bIns="54425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200" i="1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556">
              <a:spcBef>
                <a:spcPts val="800"/>
              </a:spcBef>
            </a:pPr>
            <a:r>
              <a:rPr lang="en-US" altLang="ja-JP" sz="2133" dirty="0">
                <a:solidFill>
                  <a:srgbClr val="FFC000"/>
                </a:solidFill>
                <a:latin typeface="Open Sans"/>
              </a:rPr>
              <a:t>Amplitude and Frequency</a:t>
            </a:r>
            <a:endParaRPr lang="ja-JP" altLang="en-US" sz="2133" dirty="0">
              <a:solidFill>
                <a:srgbClr val="FFC000"/>
              </a:solidFill>
              <a:latin typeface="Open Sans"/>
            </a:endParaRPr>
          </a:p>
        </p:txBody>
      </p:sp>
      <p:sp>
        <p:nvSpPr>
          <p:cNvPr id="15" name="テキスト プレースホルダー 36"/>
          <p:cNvSpPr txBox="1">
            <a:spLocks/>
          </p:cNvSpPr>
          <p:nvPr/>
        </p:nvSpPr>
        <p:spPr>
          <a:xfrm>
            <a:off x="6553646" y="2183814"/>
            <a:ext cx="6384709" cy="910194"/>
          </a:xfrm>
          <a:prstGeom prst="rect">
            <a:avLst/>
          </a:prstGeom>
        </p:spPr>
        <p:txBody>
          <a:bodyPr vert="horz" lIns="108850" tIns="54425" rIns="108850" bIns="54425" rtlCol="0" anchor="t">
            <a:norm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556">
              <a:spcBef>
                <a:spcPts val="800"/>
              </a:spcBef>
            </a:pPr>
            <a:r>
              <a:rPr lang="en-ID" sz="1333" dirty="0">
                <a:solidFill>
                  <a:prstClr val="white"/>
                </a:solidFill>
                <a:latin typeface="Open Sans"/>
              </a:rPr>
              <a:t>It is easy to see that the amplitude and frequency of the component</a:t>
            </a:r>
          </a:p>
          <a:p>
            <a:pPr defTabSz="1088556">
              <a:spcBef>
                <a:spcPts val="800"/>
              </a:spcBef>
            </a:pPr>
            <a:r>
              <a:rPr lang="en-ID" sz="1333" dirty="0">
                <a:solidFill>
                  <a:prstClr val="white"/>
                </a:solidFill>
                <a:latin typeface="Open Sans"/>
              </a:rPr>
              <a:t>sinusoids will determine the shape of the composite signal.</a:t>
            </a:r>
            <a:endParaRPr lang="ja-JP" altLang="en-US" sz="1333" dirty="0">
              <a:solidFill>
                <a:prstClr val="white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30947545"/>
      </p:ext>
    </p:extLst>
  </p:cSld>
  <p:clrMapOvr>
    <a:masterClrMapping/>
  </p:clrMapOvr>
  <p:transition spd="slow" advTm="4636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51" y="-142578"/>
            <a:ext cx="65278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54" y="3315898"/>
            <a:ext cx="6498806" cy="3530600"/>
          </a:xfrm>
          <a:prstGeom prst="rect">
            <a:avLst/>
          </a:prstGeom>
        </p:spPr>
      </p:pic>
      <p:sp>
        <p:nvSpPr>
          <p:cNvPr id="36" name="タイトル 35"/>
          <p:cNvSpPr>
            <a:spLocks noGrp="1"/>
          </p:cNvSpPr>
          <p:nvPr>
            <p:ph type="title"/>
          </p:nvPr>
        </p:nvSpPr>
        <p:spPr>
          <a:xfrm>
            <a:off x="6449651" y="495546"/>
            <a:ext cx="5741820" cy="672394"/>
          </a:xfrm>
        </p:spPr>
        <p:txBody>
          <a:bodyPr>
            <a:noAutofit/>
          </a:bodyPr>
          <a:lstStyle/>
          <a:p>
            <a:r>
              <a:rPr lang="en-ID" sz="2933" b="1" i="1" dirty="0"/>
              <a:t>Fourier Series for Periodic Signals</a:t>
            </a:r>
            <a:endParaRPr lang="ja-JP" altLang="en-US" sz="2933" dirty="0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kumimoji="1" lang="en-US" altLang="ja-JP" dirty="0">
                <a:solidFill>
                  <a:srgbClr val="1C1C1C">
                    <a:tint val="75000"/>
                  </a:srgbClr>
                </a:solidFill>
                <a:latin typeface="Route 159 UltraLight"/>
              </a:rPr>
              <a:t>Osmalina Nur Rahma, S.T., M.Si</a:t>
            </a:r>
            <a:endParaRPr kumimoji="1" lang="ja-JP" altLang="en-US" dirty="0">
              <a:solidFill>
                <a:srgbClr val="1C1C1C">
                  <a:tint val="75000"/>
                </a:srgbClr>
              </a:solidFill>
              <a:latin typeface="Route 159 UltraLight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088556"/>
            <a:fld id="{E6459DFB-86F3-43FA-8567-2EA6E426AE90}" type="slidenum">
              <a:rPr kumimoji="1" lang="ja-JP" altLang="en-US">
                <a:solidFill>
                  <a:prstClr val="white"/>
                </a:solidFill>
                <a:latin typeface="Open Sans"/>
              </a:rPr>
              <a:pPr defTabSz="1088556"/>
              <a:t>6</a:t>
            </a:fld>
            <a:endParaRPr kumimoji="1" lang="ja-JP" altLang="en-US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4" name="テキスト プレースホルダー 37"/>
          <p:cNvSpPr txBox="1">
            <a:spLocks/>
          </p:cNvSpPr>
          <p:nvPr/>
        </p:nvSpPr>
        <p:spPr>
          <a:xfrm>
            <a:off x="6553646" y="1560185"/>
            <a:ext cx="6384709" cy="623628"/>
          </a:xfrm>
          <a:prstGeom prst="rect">
            <a:avLst/>
          </a:prstGeom>
        </p:spPr>
        <p:txBody>
          <a:bodyPr vert="horz" lIns="108850" tIns="54425" rIns="108850" bIns="54425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3200" i="1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556">
              <a:spcBef>
                <a:spcPts val="800"/>
              </a:spcBef>
            </a:pPr>
            <a:r>
              <a:rPr lang="en-US" altLang="ja-JP" sz="2133" dirty="0">
                <a:solidFill>
                  <a:srgbClr val="FFC000"/>
                </a:solidFill>
                <a:latin typeface="Open Sans"/>
              </a:rPr>
              <a:t>Amplitude, Frequency &amp; Phase</a:t>
            </a:r>
            <a:endParaRPr lang="ja-JP" altLang="en-US" sz="2133" dirty="0">
              <a:solidFill>
                <a:srgbClr val="FFC000"/>
              </a:solidFill>
              <a:latin typeface="Open Sans"/>
            </a:endParaRPr>
          </a:p>
        </p:txBody>
      </p:sp>
      <p:sp>
        <p:nvSpPr>
          <p:cNvPr id="15" name="テキスト プレースホルダー 36"/>
          <p:cNvSpPr txBox="1">
            <a:spLocks/>
          </p:cNvSpPr>
          <p:nvPr/>
        </p:nvSpPr>
        <p:spPr>
          <a:xfrm>
            <a:off x="6553646" y="2120962"/>
            <a:ext cx="5385842" cy="910194"/>
          </a:xfrm>
          <a:prstGeom prst="rect">
            <a:avLst/>
          </a:prstGeom>
        </p:spPr>
        <p:txBody>
          <a:bodyPr vert="horz" lIns="108850" tIns="54425" rIns="108850" bIns="54425" rtlCol="0" anchor="t">
            <a:noAutofit/>
          </a:bodyPr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088556">
              <a:spcBef>
                <a:spcPts val="800"/>
              </a:spcBef>
            </a:pPr>
            <a:r>
              <a:rPr lang="en-ID" sz="1600" dirty="0">
                <a:solidFill>
                  <a:prstClr val="white"/>
                </a:solidFill>
                <a:latin typeface="Open Sans"/>
              </a:rPr>
              <a:t>We can proceed from this illustration of adding sinusoids to a general statement that any periodic function can be represented by a sum of sinusoids </a:t>
            </a:r>
            <a:r>
              <a:rPr lang="en-US" sz="1600" dirty="0">
                <a:solidFill>
                  <a:prstClr val="white"/>
                </a:solidFill>
                <a:latin typeface="Open Sans"/>
              </a:rPr>
              <a:t>can be written as :</a:t>
            </a:r>
            <a:endParaRPr lang="ja-JP" altLang="en-US" sz="1600" dirty="0">
              <a:solidFill>
                <a:prstClr val="white"/>
              </a:solidFill>
              <a:latin typeface="Open Sans"/>
            </a:endParaRPr>
          </a:p>
        </p:txBody>
      </p:sp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07" y="3426884"/>
            <a:ext cx="4274320" cy="26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24654"/>
      </p:ext>
    </p:extLst>
  </p:cSld>
  <p:clrMapOvr>
    <a:masterClrMapping/>
  </p:clrMapOvr>
  <p:transition spd="slow" advTm="4636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Frequency Decomposition of Signals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556"/>
            <a:r>
              <a:rPr kumimoji="1" lang="en-US" altLang="ja-JP" dirty="0">
                <a:solidFill>
                  <a:srgbClr val="1C1C1C">
                    <a:tint val="75000"/>
                  </a:srgbClr>
                </a:solidFill>
                <a:latin typeface="Route 159 UltraLight"/>
              </a:rPr>
              <a:t>Osmalina Nur Rahma, S.T., M.Si</a:t>
            </a:r>
            <a:endParaRPr kumimoji="1" lang="ja-JP" altLang="en-US" dirty="0">
              <a:solidFill>
                <a:srgbClr val="1C1C1C">
                  <a:tint val="75000"/>
                </a:srgbClr>
              </a:solidFill>
              <a:latin typeface="Route 159 UltraLight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556"/>
            <a:fld id="{E6459DFB-86F3-43FA-8567-2EA6E426AE90}" type="slidenum">
              <a:rPr kumimoji="1" lang="ja-JP" altLang="en-US">
                <a:solidFill>
                  <a:prstClr val="white"/>
                </a:solidFill>
                <a:latin typeface="Open Sans"/>
              </a:rPr>
              <a:pPr defTabSz="1088556"/>
              <a:t>7</a:t>
            </a:fld>
            <a:endParaRPr kumimoji="1" lang="ja-JP" altLang="en-US">
              <a:solidFill>
                <a:prstClr val="white"/>
              </a:solidFill>
              <a:latin typeface="Open Sans"/>
            </a:endParaRP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D" b="1" i="1" dirty="0"/>
              <a:t>Fourier Series for Periodic Signals</a:t>
            </a:r>
            <a:endParaRPr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プレースホルダー 9"/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564123" y="2243367"/>
                <a:ext cx="11009335" cy="1552256"/>
              </a:xfrm>
            </p:spPr>
            <p:txBody>
              <a:bodyPr>
                <a:noAutofit/>
              </a:bodyPr>
              <a:lstStyle/>
              <a:p>
                <a:pPr indent="713352" algn="just">
                  <a:lnSpc>
                    <a:spcPct val="220000"/>
                  </a:lnSpc>
                  <a:spcAft>
                    <a:spcPts val="400"/>
                  </a:spcAft>
                </a:pPr>
                <a:r>
                  <a:rPr lang="en-ID" sz="1600" dirty="0"/>
                  <a:t>Now we’ll look at another way of describing time signals. Fourier analysis </a:t>
                </a:r>
                <a:r>
                  <a:rPr lang="en-US" sz="1600" dirty="0"/>
                  <a:t>uses sinusoids to describe signals. </a:t>
                </a:r>
                <a:r>
                  <a:rPr lang="en-ID" sz="1600" dirty="0"/>
                  <a:t>Any periodic signal, x(t), with period T can be described as a combination of sinusoids with frequencies that are multiples of 1/T , which is called the </a:t>
                </a:r>
                <a:r>
                  <a:rPr lang="en-US" sz="1600" dirty="0"/>
                  <a:t>fundamental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D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/>
                  <a:t>Hz,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D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ID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600" dirty="0"/>
                  <a:t> rad/s:</a:t>
                </a:r>
                <a:endParaRPr lang="ja-JP" altLang="en-US" sz="1600" dirty="0"/>
              </a:p>
            </p:txBody>
          </p:sp>
        </mc:Choice>
        <mc:Fallback>
          <p:sp>
            <p:nvSpPr>
              <p:cNvPr id="10" name="テキスト プレースホルダー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564123" y="2243367"/>
                <a:ext cx="11009335" cy="1552256"/>
              </a:xfrm>
              <a:blipFill>
                <a:blip r:embed="rId2"/>
                <a:stretch>
                  <a:fillRect b="-1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981" y="4223728"/>
            <a:ext cx="8970980" cy="615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863835" y="5129842"/>
                <a:ext cx="4029373" cy="1077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088556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𝑎𝑚𝑝𝑙𝑖𝑡𝑢𝑑𝑒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𝑠𝑖𝑛𝑢𝑠𝑜𝑖𝑑𝑠</m:t>
                      </m:r>
                    </m:oMath>
                  </m:oMathPara>
                </a14:m>
                <a:endParaRPr kumimoji="1" lang="en-ID" sz="2133" dirty="0">
                  <a:solidFill>
                    <a:srgbClr val="1C1C1C"/>
                  </a:solidFill>
                  <a:latin typeface="Open Sans"/>
                </a:endParaRPr>
              </a:p>
              <a:p>
                <a:pPr defTabSz="1088556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kumimoji="1" lang="en-ID" sz="2133" i="1">
                              <a:solidFill>
                                <a:srgbClr val="1C1C1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ID" sz="2133" i="1">
                              <a:solidFill>
                                <a:srgbClr val="1C1C1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kumimoji="1" lang="en-ID" sz="2133" i="1">
                              <a:solidFill>
                                <a:srgbClr val="1C1C1C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</a:rPr>
                        <m:t>𝑠𝑖𝑛𝑢𝑠𝑜𝑖𝑑𝑠</m:t>
                      </m:r>
                    </m:oMath>
                  </m:oMathPara>
                </a14:m>
                <a:endParaRPr kumimoji="1" lang="en-ID" sz="2133" dirty="0">
                  <a:solidFill>
                    <a:srgbClr val="1C1C1C"/>
                  </a:solidFill>
                  <a:latin typeface="Open Sans"/>
                </a:endParaRPr>
              </a:p>
              <a:p>
                <a:pPr defTabSz="1088556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𝑟𝑒𝑙𝑎𝑡𝑖𝑣𝑒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ID" sz="2133" i="1">
                          <a:solidFill>
                            <a:srgbClr val="1C1C1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𝑝h𝑎𝑠𝑎</m:t>
                      </m:r>
                    </m:oMath>
                  </m:oMathPara>
                </a14:m>
                <a:endParaRPr kumimoji="1" lang="en-US" sz="2133" dirty="0">
                  <a:solidFill>
                    <a:srgbClr val="1C1C1C"/>
                  </a:solidFill>
                  <a:latin typeface="Open Sans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835" y="5129842"/>
                <a:ext cx="4029373" cy="1077026"/>
              </a:xfrm>
              <a:prstGeom prst="rect">
                <a:avLst/>
              </a:prstGeom>
              <a:blipFill>
                <a:blip r:embed="rId4"/>
                <a:stretch>
                  <a:fillRect l="-454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697">
        <p14:ripple/>
      </p:transition>
    </mc:Choice>
    <mc:Fallback xmlns="">
      <p:transition spd="slow" advTm="469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Frequency Domain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68436" y="2171700"/>
            <a:ext cx="4827489" cy="413406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Pada </a:t>
            </a:r>
            <a:r>
              <a:rPr lang="en-US" dirty="0" err="1"/>
              <a:t>bentuk</a:t>
            </a:r>
            <a:r>
              <a:rPr lang="en-US" dirty="0"/>
              <a:t> magnitude,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lihat</a:t>
            </a:r>
            <a:r>
              <a:rPr lang="en-US" dirty="0"/>
              <a:t> puncak2 </a:t>
            </a:r>
            <a:r>
              <a:rPr lang="en-US" dirty="0" err="1"/>
              <a:t>gelombangbya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1-3 Hz, 16-18 Hz dan 7-8 Hz. Dari </a:t>
            </a:r>
            <a:r>
              <a:rPr lang="en-US" dirty="0" err="1"/>
              <a:t>sini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dunia </a:t>
            </a:r>
            <a:r>
              <a:rPr lang="en-US" dirty="0" err="1"/>
              <a:t>neurologis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sinyal</a:t>
            </a:r>
            <a:r>
              <a:rPr lang="en-US" dirty="0"/>
              <a:t> EEG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gelombang</a:t>
            </a:r>
            <a:r>
              <a:rPr lang="en-US" dirty="0"/>
              <a:t> delta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0-4Hz, </a:t>
            </a:r>
            <a:r>
              <a:rPr lang="en-US" dirty="0" err="1"/>
              <a:t>gelombang</a:t>
            </a:r>
            <a:r>
              <a:rPr lang="en-US" dirty="0"/>
              <a:t> alpha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(8-13 Hz) dan </a:t>
            </a:r>
            <a:r>
              <a:rPr lang="en-US" dirty="0" err="1"/>
              <a:t>gelombang</a:t>
            </a:r>
            <a:r>
              <a:rPr lang="en-US" dirty="0"/>
              <a:t> beta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13-18 Hz.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Karena </a:t>
            </a:r>
            <a:r>
              <a:rPr lang="en-US" dirty="0" err="1"/>
              <a:t>dalam</a:t>
            </a:r>
            <a:r>
              <a:rPr lang="en-US" dirty="0"/>
              <a:t> domain </a:t>
            </a:r>
            <a:r>
              <a:rPr lang="en-US" dirty="0" err="1"/>
              <a:t>frekuensi</a:t>
            </a:r>
            <a:r>
              <a:rPr lang="en-US" dirty="0"/>
              <a:t>, </a:t>
            </a:r>
            <a:r>
              <a:rPr lang="en-US" dirty="0" err="1"/>
              <a:t>sinyal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frekuensi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spektrum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b="1" i="1" dirty="0"/>
              <a:t>magnitude spectrum </a:t>
            </a:r>
            <a:r>
              <a:rPr lang="en-US" dirty="0"/>
              <a:t>dan</a:t>
            </a:r>
            <a:r>
              <a:rPr lang="en-US" b="1" dirty="0"/>
              <a:t> </a:t>
            </a:r>
            <a:r>
              <a:rPr lang="en-US" b="1" i="1" dirty="0"/>
              <a:t>phase spectrum</a:t>
            </a:r>
            <a:endParaRPr lang="ru-RU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27B9AE-F284-46DE-8AB9-61D165AA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2413001"/>
            <a:ext cx="5904108" cy="335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7956-F81A-4DE5-BCD8-90D973A8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1A883E-474D-41B7-982B-457E31010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3286" y="2589898"/>
            <a:ext cx="4183650" cy="3651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Biological Noise Sources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2D60F-4898-4351-A2D2-435AEC7B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7DA3A4-0338-4935-BDFF-5DE0465532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“Where there is signal there is noise”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009C6-320C-4897-959E-3C9534B2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1650"/>
            <a:ext cx="99822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8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024DF7-0783-4549-86B7-A48B29FBA9C2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6dc4bcd6-49db-4c07-9060-8acfc67cef9f"/>
    <ds:schemaRef ds:uri="fb0879af-3eba-417a-a55a-ffe6dcd6ca77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1307</Words>
  <Application>Microsoft Office PowerPoint</Application>
  <PresentationFormat>Widescreen</PresentationFormat>
  <Paragraphs>113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Arial</vt:lpstr>
      <vt:lpstr>Calibri</vt:lpstr>
      <vt:lpstr>Cambria Math</vt:lpstr>
      <vt:lpstr>Century Gothic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Wingdings</vt:lpstr>
      <vt:lpstr>Office Theme</vt:lpstr>
      <vt:lpstr>Vega - Free</vt:lpstr>
      <vt:lpstr>Vega - Header</vt:lpstr>
      <vt:lpstr>Vega - Footer Only</vt:lpstr>
      <vt:lpstr>Signal Processing- (cont)</vt:lpstr>
      <vt:lpstr>Time and Frequency Domain</vt:lpstr>
      <vt:lpstr>Sinyal</vt:lpstr>
      <vt:lpstr>Sinyal</vt:lpstr>
      <vt:lpstr>Fourier Series for Periodic Signals</vt:lpstr>
      <vt:lpstr>Fourier Series for Periodic Signals</vt:lpstr>
      <vt:lpstr>Frequency Decomposition of Signals</vt:lpstr>
      <vt:lpstr>Time and Frequency Domain</vt:lpstr>
      <vt:lpstr>Noise</vt:lpstr>
      <vt:lpstr>Noise Properties: Additive Gaussian Noise</vt:lpstr>
      <vt:lpstr>Gausian Noise</vt:lpstr>
      <vt:lpstr>Electronic Noise</vt:lpstr>
      <vt:lpstr>Electronic Noise</vt:lpstr>
      <vt:lpstr>Biological System</vt:lpstr>
      <vt:lpstr>Deterministic Vs Stochastic Signal </vt:lpstr>
      <vt:lpstr>Deterministic Vs Stochastic Signal </vt:lpstr>
      <vt:lpstr>Deterministic Signal Properties:</vt:lpstr>
      <vt:lpstr>Deterministic Signal Properties:</vt:lpstr>
      <vt:lpstr>Deterministic Signal Properties:</vt:lpstr>
      <vt:lpstr>Deterministic Signal Properties:</vt:lpstr>
      <vt:lpstr>Time-Invariant Vs Non-Stationary Signal </vt:lpstr>
      <vt:lpstr>Time-Invariant Vs Non-Stationary Signal </vt:lpstr>
      <vt:lpstr>Biosystems Modeling</vt:lpstr>
      <vt:lpstr>Sekian dan 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2019-08-12T02:36:23Z</dcterms:created>
  <dcterms:modified xsi:type="dcterms:W3CDTF">2019-08-19T13:30:56Z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